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6" r:id="rId3"/>
    <p:sldId id="258" r:id="rId4"/>
    <p:sldId id="257" r:id="rId5"/>
    <p:sldId id="262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380F2-FCB5-4586-9672-74BFDD2080F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9BEED-24F2-4563-A970-4BF4DFBBC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Надежда Александровна Тэффи и её книги для детей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Презентацию выполнила ученица 3класса</a:t>
            </a:r>
          </a:p>
          <a:p>
            <a:r>
              <a:rPr lang="ru-RU" sz="2400" dirty="0" smtClean="0"/>
              <a:t>МБОУ «Погорельская СОШ»</a:t>
            </a:r>
          </a:p>
          <a:p>
            <a:r>
              <a:rPr lang="ru-RU" sz="2400" dirty="0" smtClean="0"/>
              <a:t>Прохорова </a:t>
            </a:r>
            <a:r>
              <a:rPr lang="ru-RU" sz="2400" dirty="0" smtClean="0"/>
              <a:t>Виктория</a:t>
            </a:r>
            <a:r>
              <a:rPr lang="en-US" sz="2400" dirty="0" smtClean="0"/>
              <a:t> </a:t>
            </a:r>
            <a:r>
              <a:rPr lang="ru-RU" sz="2400" dirty="0" smtClean="0"/>
              <a:t>по руководством учителя начальных классов Черкуновой Е. Б.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058152" cy="464346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Тэффи для детей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7343804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Ее произведения печатались в </a:t>
            </a:r>
            <a:r>
              <a:rPr lang="en-US" b="1" dirty="0" smtClean="0">
                <a:solidFill>
                  <a:schemeClr val="tx1"/>
                </a:solidFill>
              </a:rPr>
              <a:t>       </a:t>
            </a:r>
            <a:r>
              <a:rPr lang="ru-RU" b="1" dirty="0" smtClean="0">
                <a:solidFill>
                  <a:schemeClr val="tx1"/>
                </a:solidFill>
              </a:rPr>
              <a:t>сборниках классиков для детей.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files.read-me.webnode.com/200000007-cc9b1cd946/teff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ookAntique:: Юмористические рассказ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328989" cy="5212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1214422"/>
            <a:ext cx="52972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Надежда Александровна любила писать   юмористические рассказы. Она умела о серьёзных вещах рассказывать с усмешкой  и юмором, помогала детям постигать секреты смешного 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58.radikal.ru/i161/1202/42/dd7852c58d7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357166"/>
            <a:ext cx="3500462" cy="385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4857760"/>
            <a:ext cx="5425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786322"/>
            <a:ext cx="52276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Имя Надежды Тэффи малоизвестно в детских </a:t>
            </a:r>
          </a:p>
          <a:p>
            <a:r>
              <a:rPr lang="ru-RU" sz="2000" dirty="0" smtClean="0"/>
              <a:t>кругах, но её произведения захватывают юного читателя.</a:t>
            </a:r>
            <a:endParaRPr lang="ru-RU" sz="2000" dirty="0"/>
          </a:p>
        </p:txBody>
      </p:sp>
      <p:pic>
        <p:nvPicPr>
          <p:cNvPr id="13316" name="Picture 4" descr="Оникс Рассказы о первой любви цены, где купить, отзывы, обзор, характеристики, описание, видео, аксессуары, продажа. Купить Он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030" y="357166"/>
            <a:ext cx="3522969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нига &quot;Юмористические рассказы&quot; - Аверченко, Черный, Тэффи. Купить книгу, читать рецензии ISBN 978-5-08-005022-0 Лабири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333750" cy="4524378"/>
          </a:xfrm>
          <a:prstGeom prst="rect">
            <a:avLst/>
          </a:prstGeom>
          <a:noFill/>
        </p:spPr>
      </p:pic>
      <p:pic>
        <p:nvPicPr>
          <p:cNvPr id="1032" name="Picture 8" descr="Книга &quot;Школа зоков и бады&quot; - Тюхтяевы Ирина и Леонид. Купить книгу, читать рецензии ISBN 978-5-905799-08-2 Лабири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47946"/>
            <a:ext cx="3848090" cy="48622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5357826"/>
            <a:ext cx="6219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 интересно, с юмором, названы произведения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iles.read-me.webnode.com/200000830-8e7138f6a5/500000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594042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85852" y="714356"/>
            <a:ext cx="605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Вот  страницы её произведений…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571612"/>
            <a:ext cx="67212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         Заинтересовались?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  Возьмите книги в библиотеке</a:t>
            </a:r>
            <a:r>
              <a:rPr lang="ru-RU" sz="3600" dirty="0" smtClean="0">
                <a:solidFill>
                  <a:srgbClr val="FF0000"/>
                </a:solidFill>
              </a:rPr>
              <a:t>!  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Приятного вам чтения и хороших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впечатлений!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Чехов А., Зощенко М., Тэффи Н., Аверченко А. Искатели приключен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9283"/>
            <a:ext cx="1928826" cy="2459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857364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Спасибо за внимание!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im1-tub-ru.yandex.net/i?id=503cf4843dc49f5de512b24fefbce190-8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25146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119</Words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Надежда Александровна Тэффи и её книги для детей</vt:lpstr>
      <vt:lpstr>         Тэффи для детей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Тэффи для детей</dc:title>
  <dc:creator>НАШАЛЬНИКЕ</dc:creator>
  <cp:lastModifiedBy>НАШАЛЬНИКЕ</cp:lastModifiedBy>
  <cp:revision>19</cp:revision>
  <dcterms:created xsi:type="dcterms:W3CDTF">2015-02-04T17:40:52Z</dcterms:created>
  <dcterms:modified xsi:type="dcterms:W3CDTF">2015-02-14T18:57:50Z</dcterms:modified>
</cp:coreProperties>
</file>