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56" r:id="rId3"/>
    <p:sldId id="258" r:id="rId4"/>
    <p:sldId id="257" r:id="rId5"/>
    <p:sldId id="262" r:id="rId6"/>
    <p:sldId id="260" r:id="rId7"/>
    <p:sldId id="259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9380F2-FCB5-4586-9672-74BFDD2080F3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9BEED-24F2-4563-A970-4BF4DFBBC73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071547"/>
            <a:ext cx="7772400" cy="2528904"/>
          </a:xfrm>
        </p:spPr>
        <p:txBody>
          <a:bodyPr/>
          <a:lstStyle/>
          <a:p>
            <a:r>
              <a:rPr lang="ru-RU" b="1" dirty="0" smtClean="0">
                <a:solidFill>
                  <a:srgbClr val="0070C0"/>
                </a:solidFill>
              </a:rPr>
              <a:t>Надежда Александровна Тэффи и её книги для детей</a:t>
            </a:r>
            <a:endParaRPr lang="ru-RU" b="1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Презентацию выполнила ученица 3класса</a:t>
            </a:r>
          </a:p>
          <a:p>
            <a:r>
              <a:rPr lang="ru-RU" sz="2400" dirty="0" smtClean="0"/>
              <a:t>МБОУ «Погорельская СОШ»</a:t>
            </a:r>
          </a:p>
          <a:p>
            <a:r>
              <a:rPr lang="ru-RU" sz="2400" dirty="0" smtClean="0"/>
              <a:t>Прохорова </a:t>
            </a:r>
            <a:r>
              <a:rPr lang="ru-RU" sz="2400" dirty="0" smtClean="0"/>
              <a:t>Виктория</a:t>
            </a:r>
            <a:r>
              <a:rPr lang="en-US" sz="2400" dirty="0" smtClean="0"/>
              <a:t> </a:t>
            </a:r>
            <a:r>
              <a:rPr lang="ru-RU" sz="2400" dirty="0" smtClean="0"/>
              <a:t>по руководством учителя начальных классов Черкуновой Е. Б.</a:t>
            </a:r>
            <a:endParaRPr lang="ru-RU" sz="2400" dirty="0"/>
          </a:p>
        </p:txBody>
      </p: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357166"/>
            <a:ext cx="8058152" cy="4643469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         Тэффи для детей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596" y="3886200"/>
            <a:ext cx="7343804" cy="1752600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Ее произведения печатались в </a:t>
            </a:r>
            <a:r>
              <a:rPr lang="en-US" b="1" dirty="0" smtClean="0">
                <a:solidFill>
                  <a:schemeClr val="tx1"/>
                </a:solidFill>
              </a:rPr>
              <a:t>       </a:t>
            </a:r>
            <a:r>
              <a:rPr lang="ru-RU" b="1" dirty="0" smtClean="0">
                <a:solidFill>
                  <a:schemeClr val="tx1"/>
                </a:solidFill>
              </a:rPr>
              <a:t>сборниках классиков для детей.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Рисунок 3" descr="http://files.read-me.webnode.com/200000007-cc9b1cd946/teffi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857232"/>
            <a:ext cx="19050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BookAntique:: Юмористические рассказ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357166"/>
            <a:ext cx="3328989" cy="521236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57620" y="1214422"/>
            <a:ext cx="52972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Надежда Александровна любила писать   юмористические рассказы. Она умела о серьёзных вещах рассказывать с усмешкой  и юмором, помогала детям постигать секреты смешного .</a:t>
            </a:r>
            <a:endParaRPr lang="ru-RU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s58.radikal.ru/i161/1202/42/dd7852c58d7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9" y="357166"/>
            <a:ext cx="3500462" cy="3857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28596" y="4857760"/>
            <a:ext cx="5425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500034" y="4786322"/>
            <a:ext cx="52276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Имя Надежды Тэффи малоизвестно в детских </a:t>
            </a:r>
          </a:p>
          <a:p>
            <a:r>
              <a:rPr lang="ru-RU" sz="2000" dirty="0" smtClean="0"/>
              <a:t>кругах, но её произведения захватывают юного читателя.</a:t>
            </a:r>
            <a:endParaRPr lang="ru-RU" sz="2000" dirty="0"/>
          </a:p>
        </p:txBody>
      </p:sp>
      <p:pic>
        <p:nvPicPr>
          <p:cNvPr id="13316" name="Picture 4" descr="Оникс Рассказы о первой любви цены, где купить, отзывы, обзор, характеристики, описание, видео, аксессуары, продажа. Купить Оник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9030" y="357166"/>
            <a:ext cx="3522969" cy="450059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Книга &quot;Юмористические рассказы&quot; - Аверченко, Черный, Тэффи. Купить книгу, читать рецензии ISBN 978-5-08-005022-0 Лабирин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57166"/>
            <a:ext cx="3333750" cy="4524378"/>
          </a:xfrm>
          <a:prstGeom prst="rect">
            <a:avLst/>
          </a:prstGeom>
          <a:noFill/>
        </p:spPr>
      </p:pic>
      <p:pic>
        <p:nvPicPr>
          <p:cNvPr id="1032" name="Picture 8" descr="Книга &quot;Школа зоков и бады&quot; - Тюхтяевы Ирина и Леонид. Купить книгу, читать рецензии ISBN 978-5-905799-08-2 Лабиринт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447946"/>
            <a:ext cx="3848090" cy="486220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71472" y="5357826"/>
            <a:ext cx="621932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Так интересно, с юмором, названы произведения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://files.read-me.webnode.com/200000830-8e7138f6a5/50000000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1714488"/>
            <a:ext cx="5940425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285852" y="714356"/>
            <a:ext cx="60520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Вот  страницы её произведений…</a:t>
            </a:r>
            <a:endParaRPr lang="ru-RU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1571612"/>
            <a:ext cx="6721264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            Заинтересовались?</a:t>
            </a:r>
          </a:p>
          <a:p>
            <a:endParaRPr lang="ru-RU" sz="3600" b="1" dirty="0" smtClean="0">
              <a:solidFill>
                <a:srgbClr val="FF0000"/>
              </a:solidFill>
            </a:endParaRPr>
          </a:p>
          <a:p>
            <a:r>
              <a:rPr lang="ru-RU" sz="3600" b="1" dirty="0" smtClean="0">
                <a:solidFill>
                  <a:srgbClr val="FF0000"/>
                </a:solidFill>
              </a:rPr>
              <a:t>  Возьмите книги в библиотеке</a:t>
            </a:r>
            <a:r>
              <a:rPr lang="ru-RU" sz="3600" dirty="0" smtClean="0">
                <a:solidFill>
                  <a:srgbClr val="FF0000"/>
                </a:solidFill>
              </a:rPr>
              <a:t>!  </a:t>
            </a:r>
          </a:p>
          <a:p>
            <a:endParaRPr lang="ru-RU" sz="3600" dirty="0" smtClean="0">
              <a:solidFill>
                <a:srgbClr val="FF0000"/>
              </a:solidFill>
            </a:endParaRPr>
          </a:p>
          <a:p>
            <a:r>
              <a:rPr lang="ru-RU" sz="3600" dirty="0" smtClean="0">
                <a:solidFill>
                  <a:srgbClr val="FF0000"/>
                </a:solidFill>
              </a:rPr>
              <a:t>Приятного вам чтения и хороших</a:t>
            </a:r>
          </a:p>
          <a:p>
            <a:r>
              <a:rPr lang="ru-RU" sz="3600" dirty="0" smtClean="0">
                <a:solidFill>
                  <a:srgbClr val="FF0000"/>
                </a:solidFill>
              </a:rPr>
              <a:t> впечатлений! </a:t>
            </a:r>
            <a:endParaRPr lang="ru-RU" sz="3600" dirty="0">
              <a:solidFill>
                <a:srgbClr val="FF0000"/>
              </a:solidFill>
            </a:endParaRPr>
          </a:p>
        </p:txBody>
      </p:sp>
      <p:pic>
        <p:nvPicPr>
          <p:cNvPr id="11266" name="Picture 2" descr="Чехов А., Зощенко М., Тэффи Н., Аверченко А. Искатели приключений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39283"/>
            <a:ext cx="1928826" cy="24592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1857364"/>
            <a:ext cx="63579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b="1" dirty="0" smtClean="0">
                <a:solidFill>
                  <a:srgbClr val="FF0000"/>
                </a:solidFill>
              </a:rPr>
              <a:t>   </a:t>
            </a:r>
          </a:p>
          <a:p>
            <a:r>
              <a:rPr lang="ru-RU" sz="4400" b="1" dirty="0" smtClean="0">
                <a:solidFill>
                  <a:srgbClr val="FF0000"/>
                </a:solidFill>
              </a:rPr>
              <a:t> Спасибо за внимание!</a:t>
            </a:r>
            <a:endParaRPr lang="ru-RU" sz="4400" b="1" dirty="0">
              <a:solidFill>
                <a:srgbClr val="FF0000"/>
              </a:solidFill>
            </a:endParaRPr>
          </a:p>
        </p:txBody>
      </p:sp>
      <p:pic>
        <p:nvPicPr>
          <p:cNvPr id="28674" name="Picture 2" descr="http://im1-tub-ru.yandex.net/i?id=503cf4843dc49f5de512b24fefbce190-80-144&amp;n=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500042"/>
            <a:ext cx="2514600" cy="1428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119</Words>
  <PresentationFormat>Экран (4:3)</PresentationFormat>
  <Paragraphs>20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Надежда Александровна Тэффи и её книги для детей</vt:lpstr>
      <vt:lpstr>         Тэффи для детей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Тэффи для детей</dc:title>
  <dc:creator>НАШАЛЬНИКЕ</dc:creator>
  <cp:lastModifiedBy>НАШАЛЬНИКЕ</cp:lastModifiedBy>
  <cp:revision>19</cp:revision>
  <dcterms:created xsi:type="dcterms:W3CDTF">2015-02-04T17:40:52Z</dcterms:created>
  <dcterms:modified xsi:type="dcterms:W3CDTF">2015-02-14T18:57:50Z</dcterms:modified>
</cp:coreProperties>
</file>