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7DA6A5-E63F-4351-9591-4E020301CE1D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385841-64F7-4130-A3FD-4C14EA814618}">
      <dgm:prSet/>
      <dgm:spPr/>
      <dgm:t>
        <a:bodyPr/>
        <a:lstStyle/>
        <a:p>
          <a:pPr rtl="0"/>
          <a:r>
            <a:rPr lang="ru-RU" dirty="0" smtClean="0"/>
            <a:t>Мама </a:t>
          </a:r>
          <a:endParaRPr lang="ru-RU" dirty="0"/>
        </a:p>
      </dgm:t>
    </dgm:pt>
    <dgm:pt modelId="{7C753521-D240-42A0-BD71-7E123FD2ADC1}" type="parTrans" cxnId="{0F926D57-DB64-4D36-867E-8C721784E52A}">
      <dgm:prSet/>
      <dgm:spPr/>
      <dgm:t>
        <a:bodyPr/>
        <a:lstStyle/>
        <a:p>
          <a:endParaRPr lang="ru-RU"/>
        </a:p>
      </dgm:t>
    </dgm:pt>
    <dgm:pt modelId="{5A8ED408-3897-4647-8C23-3B9DDC0723B2}" type="sibTrans" cxnId="{0F926D57-DB64-4D36-867E-8C721784E52A}">
      <dgm:prSet/>
      <dgm:spPr/>
      <dgm:t>
        <a:bodyPr/>
        <a:lstStyle/>
        <a:p>
          <a:endParaRPr lang="ru-RU"/>
        </a:p>
      </dgm:t>
    </dgm:pt>
    <dgm:pt modelId="{03C47180-D874-4495-9CE7-FDDD2C7F0DC9}">
      <dgm:prSet/>
      <dgm:spPr/>
      <dgm:t>
        <a:bodyPr/>
        <a:lstStyle/>
        <a:p>
          <a:pPr rtl="0"/>
          <a:r>
            <a:rPr lang="ru-RU" dirty="0" smtClean="0"/>
            <a:t>Папа</a:t>
          </a:r>
          <a:endParaRPr lang="ru-RU" dirty="0"/>
        </a:p>
      </dgm:t>
    </dgm:pt>
    <dgm:pt modelId="{2E8B56A1-9B07-466A-8A74-14678E497D4C}" type="parTrans" cxnId="{39C82601-1C82-4122-AC95-B736E798716B}">
      <dgm:prSet/>
      <dgm:spPr/>
      <dgm:t>
        <a:bodyPr/>
        <a:lstStyle/>
        <a:p>
          <a:endParaRPr lang="ru-RU"/>
        </a:p>
      </dgm:t>
    </dgm:pt>
    <dgm:pt modelId="{4709D3FE-4197-499D-BE4B-F34580231E9F}" type="sibTrans" cxnId="{39C82601-1C82-4122-AC95-B736E798716B}">
      <dgm:prSet/>
      <dgm:spPr/>
      <dgm:t>
        <a:bodyPr/>
        <a:lstStyle/>
        <a:p>
          <a:endParaRPr lang="ru-RU"/>
        </a:p>
      </dgm:t>
    </dgm:pt>
    <dgm:pt modelId="{14552589-22F2-42B7-B6B1-6987AE74EB00}">
      <dgm:prSet/>
      <dgm:spPr/>
      <dgm:t>
        <a:bodyPr/>
        <a:lstStyle/>
        <a:p>
          <a:pPr rtl="0"/>
          <a:r>
            <a:rPr lang="ru-RU" dirty="0" smtClean="0"/>
            <a:t>Брат</a:t>
          </a:r>
          <a:endParaRPr lang="ru-RU" dirty="0"/>
        </a:p>
      </dgm:t>
    </dgm:pt>
    <dgm:pt modelId="{BDFAC4FD-ED2C-4532-8C9D-895849C238F0}" type="parTrans" cxnId="{4240B69E-0242-4A85-A588-3D03D3EFAD6E}">
      <dgm:prSet/>
      <dgm:spPr/>
      <dgm:t>
        <a:bodyPr/>
        <a:lstStyle/>
        <a:p>
          <a:endParaRPr lang="ru-RU"/>
        </a:p>
      </dgm:t>
    </dgm:pt>
    <dgm:pt modelId="{E736F929-6646-4B75-9E1B-32F8E1A30ABA}" type="sibTrans" cxnId="{4240B69E-0242-4A85-A588-3D03D3EFAD6E}">
      <dgm:prSet/>
      <dgm:spPr/>
      <dgm:t>
        <a:bodyPr/>
        <a:lstStyle/>
        <a:p>
          <a:endParaRPr lang="ru-RU"/>
        </a:p>
      </dgm:t>
    </dgm:pt>
    <dgm:pt modelId="{E7C7A755-ACB6-430E-91CD-0DC9F0303EF8}">
      <dgm:prSet/>
      <dgm:spPr/>
      <dgm:t>
        <a:bodyPr/>
        <a:lstStyle/>
        <a:p>
          <a:pPr rtl="0"/>
          <a:r>
            <a:rPr lang="ru-RU" dirty="0" smtClean="0"/>
            <a:t>Сестра</a:t>
          </a:r>
          <a:endParaRPr lang="ru-RU" dirty="0"/>
        </a:p>
      </dgm:t>
    </dgm:pt>
    <dgm:pt modelId="{4911DE90-621A-47C7-B641-58952DBE20D5}" type="parTrans" cxnId="{FF767BED-3F76-4D77-8F1B-3D97543CCCE9}">
      <dgm:prSet/>
      <dgm:spPr/>
      <dgm:t>
        <a:bodyPr/>
        <a:lstStyle/>
        <a:p>
          <a:endParaRPr lang="ru-RU"/>
        </a:p>
      </dgm:t>
    </dgm:pt>
    <dgm:pt modelId="{3D527A79-0CAF-45B6-A93D-6D8D6EFB061E}" type="sibTrans" cxnId="{FF767BED-3F76-4D77-8F1B-3D97543CCCE9}">
      <dgm:prSet/>
      <dgm:spPr/>
      <dgm:t>
        <a:bodyPr/>
        <a:lstStyle/>
        <a:p>
          <a:endParaRPr lang="ru-RU"/>
        </a:p>
      </dgm:t>
    </dgm:pt>
    <dgm:pt modelId="{08EEA38E-81A5-4526-B931-8A71352D713B}">
      <dgm:prSet/>
      <dgm:spPr/>
      <dgm:t>
        <a:bodyPr/>
        <a:lstStyle/>
        <a:p>
          <a:pPr rtl="0"/>
          <a:r>
            <a:rPr lang="ru-RU" dirty="0" smtClean="0"/>
            <a:t>Бабушка</a:t>
          </a:r>
          <a:endParaRPr lang="ru-RU" dirty="0"/>
        </a:p>
      </dgm:t>
    </dgm:pt>
    <dgm:pt modelId="{5EF06A55-64CF-41F4-8CAB-85DA5C23B778}" type="parTrans" cxnId="{B1578E41-AEB9-4495-A9EF-0A9926341226}">
      <dgm:prSet/>
      <dgm:spPr/>
      <dgm:t>
        <a:bodyPr/>
        <a:lstStyle/>
        <a:p>
          <a:endParaRPr lang="ru-RU"/>
        </a:p>
      </dgm:t>
    </dgm:pt>
    <dgm:pt modelId="{1962F1C5-3922-4D23-B547-7C380442374A}" type="sibTrans" cxnId="{B1578E41-AEB9-4495-A9EF-0A9926341226}">
      <dgm:prSet/>
      <dgm:spPr/>
      <dgm:t>
        <a:bodyPr/>
        <a:lstStyle/>
        <a:p>
          <a:endParaRPr lang="ru-RU"/>
        </a:p>
      </dgm:t>
    </dgm:pt>
    <dgm:pt modelId="{04CCDFE1-9BC4-48B3-BC09-E0F4CCDC8360}">
      <dgm:prSet/>
      <dgm:spPr/>
      <dgm:t>
        <a:bodyPr/>
        <a:lstStyle/>
        <a:p>
          <a:pPr rtl="0"/>
          <a:r>
            <a:rPr lang="ru-RU" dirty="0" smtClean="0"/>
            <a:t>Дедушка</a:t>
          </a:r>
          <a:endParaRPr lang="ru-RU" dirty="0"/>
        </a:p>
      </dgm:t>
    </dgm:pt>
    <dgm:pt modelId="{550A4D64-5A15-4A23-9271-0A7F7D0DAE2B}" type="parTrans" cxnId="{5E7C6AAF-2892-4A88-B134-3A3D2631C5F9}">
      <dgm:prSet/>
      <dgm:spPr/>
      <dgm:t>
        <a:bodyPr/>
        <a:lstStyle/>
        <a:p>
          <a:endParaRPr lang="ru-RU"/>
        </a:p>
      </dgm:t>
    </dgm:pt>
    <dgm:pt modelId="{BE25EA5B-8998-47E6-B16A-FE6074B4062E}" type="sibTrans" cxnId="{5E7C6AAF-2892-4A88-B134-3A3D2631C5F9}">
      <dgm:prSet/>
      <dgm:spPr/>
      <dgm:t>
        <a:bodyPr/>
        <a:lstStyle/>
        <a:p>
          <a:endParaRPr lang="ru-RU"/>
        </a:p>
      </dgm:t>
    </dgm:pt>
    <dgm:pt modelId="{C2232F4E-EDA9-47D7-B94B-FD2A4F2BBB55}" type="pres">
      <dgm:prSet presAssocID="{227DA6A5-E63F-4351-9591-4E020301CE1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AC81EBB-92DE-4774-9F09-2B0D8FD88FDF}" type="pres">
      <dgm:prSet presAssocID="{FD385841-64F7-4130-A3FD-4C14EA814618}" presName="root" presStyleCnt="0"/>
      <dgm:spPr/>
      <dgm:t>
        <a:bodyPr/>
        <a:lstStyle/>
        <a:p>
          <a:endParaRPr lang="ru-RU"/>
        </a:p>
      </dgm:t>
    </dgm:pt>
    <dgm:pt modelId="{00500B19-756F-44EB-BA4E-694BBAEA381A}" type="pres">
      <dgm:prSet presAssocID="{FD385841-64F7-4130-A3FD-4C14EA814618}" presName="rootComposite" presStyleCnt="0"/>
      <dgm:spPr/>
      <dgm:t>
        <a:bodyPr/>
        <a:lstStyle/>
        <a:p>
          <a:endParaRPr lang="ru-RU"/>
        </a:p>
      </dgm:t>
    </dgm:pt>
    <dgm:pt modelId="{1C880B09-4F57-464A-9E8E-60906C4BC87A}" type="pres">
      <dgm:prSet presAssocID="{FD385841-64F7-4130-A3FD-4C14EA814618}" presName="rootText" presStyleLbl="node1" presStyleIdx="0" presStyleCnt="6" custScaleX="57341" custScaleY="173286" custLinFactNeighborX="7971" custLinFactNeighborY="3091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E688B885-447E-4C01-81B6-5194E8F276AB}" type="pres">
      <dgm:prSet presAssocID="{FD385841-64F7-4130-A3FD-4C14EA814618}" presName="rootConnector" presStyleLbl="node1" presStyleIdx="0" presStyleCnt="6"/>
      <dgm:spPr/>
      <dgm:t>
        <a:bodyPr/>
        <a:lstStyle/>
        <a:p>
          <a:endParaRPr lang="ru-RU"/>
        </a:p>
      </dgm:t>
    </dgm:pt>
    <dgm:pt modelId="{74A74D1B-2C3F-4AAE-8295-C96B754173F3}" type="pres">
      <dgm:prSet presAssocID="{FD385841-64F7-4130-A3FD-4C14EA814618}" presName="childShape" presStyleCnt="0"/>
      <dgm:spPr/>
      <dgm:t>
        <a:bodyPr/>
        <a:lstStyle/>
        <a:p>
          <a:endParaRPr lang="ru-RU"/>
        </a:p>
      </dgm:t>
    </dgm:pt>
    <dgm:pt modelId="{F31B1AFE-D826-43BD-B151-DC3F39AA265C}" type="pres">
      <dgm:prSet presAssocID="{03C47180-D874-4495-9CE7-FDDD2C7F0DC9}" presName="root" presStyleCnt="0"/>
      <dgm:spPr/>
      <dgm:t>
        <a:bodyPr/>
        <a:lstStyle/>
        <a:p>
          <a:endParaRPr lang="ru-RU"/>
        </a:p>
      </dgm:t>
    </dgm:pt>
    <dgm:pt modelId="{24C9001E-B99D-4C63-B904-909C8875AA8C}" type="pres">
      <dgm:prSet presAssocID="{03C47180-D874-4495-9CE7-FDDD2C7F0DC9}" presName="rootComposite" presStyleCnt="0"/>
      <dgm:spPr/>
      <dgm:t>
        <a:bodyPr/>
        <a:lstStyle/>
        <a:p>
          <a:endParaRPr lang="ru-RU"/>
        </a:p>
      </dgm:t>
    </dgm:pt>
    <dgm:pt modelId="{C01F630A-0490-44EB-8883-735A5093609F}" type="pres">
      <dgm:prSet presAssocID="{03C47180-D874-4495-9CE7-FDDD2C7F0DC9}" presName="rootText" presStyleLbl="node1" presStyleIdx="1" presStyleCnt="6" custScaleX="62786" custScaleY="180503" custLinFactNeighborX="26212" custLinFactNeighborY="-6967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42A84C27-3E92-47A5-9668-D882A4B3E69A}" type="pres">
      <dgm:prSet presAssocID="{03C47180-D874-4495-9CE7-FDDD2C7F0DC9}" presName="rootConnector" presStyleLbl="node1" presStyleIdx="1" presStyleCnt="6"/>
      <dgm:spPr/>
      <dgm:t>
        <a:bodyPr/>
        <a:lstStyle/>
        <a:p>
          <a:endParaRPr lang="ru-RU"/>
        </a:p>
      </dgm:t>
    </dgm:pt>
    <dgm:pt modelId="{84B26A1A-CB54-424F-AD8D-C9E40F29ADAA}" type="pres">
      <dgm:prSet presAssocID="{03C47180-D874-4495-9CE7-FDDD2C7F0DC9}" presName="childShape" presStyleCnt="0"/>
      <dgm:spPr/>
      <dgm:t>
        <a:bodyPr/>
        <a:lstStyle/>
        <a:p>
          <a:endParaRPr lang="ru-RU"/>
        </a:p>
      </dgm:t>
    </dgm:pt>
    <dgm:pt modelId="{0D8F9E31-E565-4525-89D0-4D8A45D0E654}" type="pres">
      <dgm:prSet presAssocID="{14552589-22F2-42B7-B6B1-6987AE74EB00}" presName="root" presStyleCnt="0"/>
      <dgm:spPr/>
      <dgm:t>
        <a:bodyPr/>
        <a:lstStyle/>
        <a:p>
          <a:endParaRPr lang="ru-RU"/>
        </a:p>
      </dgm:t>
    </dgm:pt>
    <dgm:pt modelId="{CA054DF0-3588-4D37-A393-CB94850423DF}" type="pres">
      <dgm:prSet presAssocID="{14552589-22F2-42B7-B6B1-6987AE74EB00}" presName="rootComposite" presStyleCnt="0"/>
      <dgm:spPr/>
      <dgm:t>
        <a:bodyPr/>
        <a:lstStyle/>
        <a:p>
          <a:endParaRPr lang="ru-RU"/>
        </a:p>
      </dgm:t>
    </dgm:pt>
    <dgm:pt modelId="{3297A412-FAFB-4D19-8518-59925E2C06D9}" type="pres">
      <dgm:prSet presAssocID="{14552589-22F2-42B7-B6B1-6987AE74EB00}" presName="rootText" presStyleLbl="node1" presStyleIdx="2" presStyleCnt="6" custScaleX="62116" custScaleY="197063" custLinFactX="-16502" custLinFactY="64138" custLinFactNeighborX="-100000" custLinFactNeighborY="100000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A562584-9EAE-4C43-AFB9-B170868FF491}" type="pres">
      <dgm:prSet presAssocID="{14552589-22F2-42B7-B6B1-6987AE74EB00}" presName="rootConnector" presStyleLbl="node1" presStyleIdx="2" presStyleCnt="6"/>
      <dgm:spPr/>
      <dgm:t>
        <a:bodyPr/>
        <a:lstStyle/>
        <a:p>
          <a:endParaRPr lang="ru-RU"/>
        </a:p>
      </dgm:t>
    </dgm:pt>
    <dgm:pt modelId="{90FA0449-EBB5-4F6C-A6ED-AC92343F8F22}" type="pres">
      <dgm:prSet presAssocID="{14552589-22F2-42B7-B6B1-6987AE74EB00}" presName="childShape" presStyleCnt="0"/>
      <dgm:spPr/>
      <dgm:t>
        <a:bodyPr/>
        <a:lstStyle/>
        <a:p>
          <a:endParaRPr lang="ru-RU"/>
        </a:p>
      </dgm:t>
    </dgm:pt>
    <dgm:pt modelId="{8E3B67C1-5AA2-4911-9076-D0FE9EB37467}" type="pres">
      <dgm:prSet presAssocID="{E7C7A755-ACB6-430E-91CD-0DC9F0303EF8}" presName="root" presStyleCnt="0"/>
      <dgm:spPr/>
      <dgm:t>
        <a:bodyPr/>
        <a:lstStyle/>
        <a:p>
          <a:endParaRPr lang="ru-RU"/>
        </a:p>
      </dgm:t>
    </dgm:pt>
    <dgm:pt modelId="{7B75D4BD-7FE4-4252-A66D-D97E731B115C}" type="pres">
      <dgm:prSet presAssocID="{E7C7A755-ACB6-430E-91CD-0DC9F0303EF8}" presName="rootComposite" presStyleCnt="0"/>
      <dgm:spPr/>
      <dgm:t>
        <a:bodyPr/>
        <a:lstStyle/>
        <a:p>
          <a:endParaRPr lang="ru-RU"/>
        </a:p>
      </dgm:t>
    </dgm:pt>
    <dgm:pt modelId="{26DC045C-2C80-4F2F-ABC9-2B1D35FCF05B}" type="pres">
      <dgm:prSet presAssocID="{E7C7A755-ACB6-430E-91CD-0DC9F0303EF8}" presName="rootText" presStyleLbl="node1" presStyleIdx="3" presStyleCnt="6" custScaleX="66515" custScaleY="193850" custLinFactY="64138" custLinFactNeighborX="-70979" custLinFactNeighborY="100000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6D82BADA-40C2-446A-B22C-F0D6751DFDB2}" type="pres">
      <dgm:prSet presAssocID="{E7C7A755-ACB6-430E-91CD-0DC9F0303EF8}" presName="rootConnector" presStyleLbl="node1" presStyleIdx="3" presStyleCnt="6"/>
      <dgm:spPr/>
      <dgm:t>
        <a:bodyPr/>
        <a:lstStyle/>
        <a:p>
          <a:endParaRPr lang="ru-RU"/>
        </a:p>
      </dgm:t>
    </dgm:pt>
    <dgm:pt modelId="{E38A997A-4C95-4CEB-A91A-797348A9FC8D}" type="pres">
      <dgm:prSet presAssocID="{E7C7A755-ACB6-430E-91CD-0DC9F0303EF8}" presName="childShape" presStyleCnt="0"/>
      <dgm:spPr/>
      <dgm:t>
        <a:bodyPr/>
        <a:lstStyle/>
        <a:p>
          <a:endParaRPr lang="ru-RU"/>
        </a:p>
      </dgm:t>
    </dgm:pt>
    <dgm:pt modelId="{FB5ABA78-0BBE-4314-85F9-74C21BBDC396}" type="pres">
      <dgm:prSet presAssocID="{08EEA38E-81A5-4526-B931-8A71352D713B}" presName="root" presStyleCnt="0"/>
      <dgm:spPr/>
      <dgm:t>
        <a:bodyPr/>
        <a:lstStyle/>
        <a:p>
          <a:endParaRPr lang="ru-RU"/>
        </a:p>
      </dgm:t>
    </dgm:pt>
    <dgm:pt modelId="{810751AF-7F80-4D63-B98F-A30EC5BFF8F6}" type="pres">
      <dgm:prSet presAssocID="{08EEA38E-81A5-4526-B931-8A71352D713B}" presName="rootComposite" presStyleCnt="0"/>
      <dgm:spPr/>
      <dgm:t>
        <a:bodyPr/>
        <a:lstStyle/>
        <a:p>
          <a:endParaRPr lang="ru-RU"/>
        </a:p>
      </dgm:t>
    </dgm:pt>
    <dgm:pt modelId="{2637B532-2F2F-4749-9356-E298B175B664}" type="pres">
      <dgm:prSet presAssocID="{08EEA38E-81A5-4526-B931-8A71352D713B}" presName="rootText" presStyleLbl="node1" presStyleIdx="4" presStyleCnt="6" custScaleX="58801" custScaleY="180470" custLinFactX="-100000" custLinFactY="-78156" custLinFactNeighborX="-190854" custLinFactNeighborY="-100000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A49C84A3-73F2-48CB-AD71-8C50EC907DAB}" type="pres">
      <dgm:prSet presAssocID="{08EEA38E-81A5-4526-B931-8A71352D713B}" presName="rootConnector" presStyleLbl="node1" presStyleIdx="4" presStyleCnt="6"/>
      <dgm:spPr/>
      <dgm:t>
        <a:bodyPr/>
        <a:lstStyle/>
        <a:p>
          <a:endParaRPr lang="ru-RU"/>
        </a:p>
      </dgm:t>
    </dgm:pt>
    <dgm:pt modelId="{06545BEE-247A-46A9-99C8-9A2DE717B32C}" type="pres">
      <dgm:prSet presAssocID="{08EEA38E-81A5-4526-B931-8A71352D713B}" presName="childShape" presStyleCnt="0"/>
      <dgm:spPr/>
      <dgm:t>
        <a:bodyPr/>
        <a:lstStyle/>
        <a:p>
          <a:endParaRPr lang="ru-RU"/>
        </a:p>
      </dgm:t>
    </dgm:pt>
    <dgm:pt modelId="{570EC97A-436C-462B-A0DF-41E3F6A202E5}" type="pres">
      <dgm:prSet presAssocID="{04CCDFE1-9BC4-48B3-BC09-E0F4CCDC8360}" presName="root" presStyleCnt="0"/>
      <dgm:spPr/>
      <dgm:t>
        <a:bodyPr/>
        <a:lstStyle/>
        <a:p>
          <a:endParaRPr lang="ru-RU"/>
        </a:p>
      </dgm:t>
    </dgm:pt>
    <dgm:pt modelId="{C3B572A9-5B6E-421F-8B01-7C5CA0DDA730}" type="pres">
      <dgm:prSet presAssocID="{04CCDFE1-9BC4-48B3-BC09-E0F4CCDC8360}" presName="rootComposite" presStyleCnt="0"/>
      <dgm:spPr/>
      <dgm:t>
        <a:bodyPr/>
        <a:lstStyle/>
        <a:p>
          <a:endParaRPr lang="ru-RU"/>
        </a:p>
      </dgm:t>
    </dgm:pt>
    <dgm:pt modelId="{CCC72A11-6E19-4899-89A4-8308D186ADB4}" type="pres">
      <dgm:prSet presAssocID="{04CCDFE1-9BC4-48B3-BC09-E0F4CCDC8360}" presName="rootText" presStyleLbl="node1" presStyleIdx="5" presStyleCnt="6" custScaleX="59772" custScaleY="183672" custLinFactX="-100000" custLinFactY="-78156" custLinFactNeighborX="-142016" custLinFactNeighborY="-100000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F1E58FB0-2C4F-482B-8F74-0C9A3DDCF273}" type="pres">
      <dgm:prSet presAssocID="{04CCDFE1-9BC4-48B3-BC09-E0F4CCDC8360}" presName="rootConnector" presStyleLbl="node1" presStyleIdx="5" presStyleCnt="6"/>
      <dgm:spPr/>
      <dgm:t>
        <a:bodyPr/>
        <a:lstStyle/>
        <a:p>
          <a:endParaRPr lang="ru-RU"/>
        </a:p>
      </dgm:t>
    </dgm:pt>
    <dgm:pt modelId="{8FD7EECF-9FB9-4C6B-A636-4159C17C5886}" type="pres">
      <dgm:prSet presAssocID="{04CCDFE1-9BC4-48B3-BC09-E0F4CCDC8360}" presName="childShape" presStyleCnt="0"/>
      <dgm:spPr/>
      <dgm:t>
        <a:bodyPr/>
        <a:lstStyle/>
        <a:p>
          <a:endParaRPr lang="ru-RU"/>
        </a:p>
      </dgm:t>
    </dgm:pt>
  </dgm:ptLst>
  <dgm:cxnLst>
    <dgm:cxn modelId="{04A7B8EF-B8DB-40FF-A2F6-927828821B94}" type="presOf" srcId="{14552589-22F2-42B7-B6B1-6987AE74EB00}" destId="{CA562584-9EAE-4C43-AFB9-B170868FF491}" srcOrd="1" destOrd="0" presId="urn:microsoft.com/office/officeart/2005/8/layout/hierarchy3"/>
    <dgm:cxn modelId="{B1578E41-AEB9-4495-A9EF-0A9926341226}" srcId="{227DA6A5-E63F-4351-9591-4E020301CE1D}" destId="{08EEA38E-81A5-4526-B931-8A71352D713B}" srcOrd="4" destOrd="0" parTransId="{5EF06A55-64CF-41F4-8CAB-85DA5C23B778}" sibTransId="{1962F1C5-3922-4D23-B547-7C380442374A}"/>
    <dgm:cxn modelId="{0710C264-773E-40D7-B4B8-3C4792CE6252}" type="presOf" srcId="{E7C7A755-ACB6-430E-91CD-0DC9F0303EF8}" destId="{26DC045C-2C80-4F2F-ABC9-2B1D35FCF05B}" srcOrd="0" destOrd="0" presId="urn:microsoft.com/office/officeart/2005/8/layout/hierarchy3"/>
    <dgm:cxn modelId="{0F926D57-DB64-4D36-867E-8C721784E52A}" srcId="{227DA6A5-E63F-4351-9591-4E020301CE1D}" destId="{FD385841-64F7-4130-A3FD-4C14EA814618}" srcOrd="0" destOrd="0" parTransId="{7C753521-D240-42A0-BD71-7E123FD2ADC1}" sibTransId="{5A8ED408-3897-4647-8C23-3B9DDC0723B2}"/>
    <dgm:cxn modelId="{2DF80906-3814-4A4B-9E3B-959F9465EF0C}" type="presOf" srcId="{227DA6A5-E63F-4351-9591-4E020301CE1D}" destId="{C2232F4E-EDA9-47D7-B94B-FD2A4F2BBB55}" srcOrd="0" destOrd="0" presId="urn:microsoft.com/office/officeart/2005/8/layout/hierarchy3"/>
    <dgm:cxn modelId="{5E7C6AAF-2892-4A88-B134-3A3D2631C5F9}" srcId="{227DA6A5-E63F-4351-9591-4E020301CE1D}" destId="{04CCDFE1-9BC4-48B3-BC09-E0F4CCDC8360}" srcOrd="5" destOrd="0" parTransId="{550A4D64-5A15-4A23-9271-0A7F7D0DAE2B}" sibTransId="{BE25EA5B-8998-47E6-B16A-FE6074B4062E}"/>
    <dgm:cxn modelId="{4240B69E-0242-4A85-A588-3D03D3EFAD6E}" srcId="{227DA6A5-E63F-4351-9591-4E020301CE1D}" destId="{14552589-22F2-42B7-B6B1-6987AE74EB00}" srcOrd="2" destOrd="0" parTransId="{BDFAC4FD-ED2C-4532-8C9D-895849C238F0}" sibTransId="{E736F929-6646-4B75-9E1B-32F8E1A30ABA}"/>
    <dgm:cxn modelId="{F18445BA-8C92-48D1-94E7-F63F2C49B3F4}" type="presOf" srcId="{FD385841-64F7-4130-A3FD-4C14EA814618}" destId="{E688B885-447E-4C01-81B6-5194E8F276AB}" srcOrd="1" destOrd="0" presId="urn:microsoft.com/office/officeart/2005/8/layout/hierarchy3"/>
    <dgm:cxn modelId="{8D0717D1-7C95-4F9F-9A61-C09E6FF38ADB}" type="presOf" srcId="{08EEA38E-81A5-4526-B931-8A71352D713B}" destId="{2637B532-2F2F-4749-9356-E298B175B664}" srcOrd="0" destOrd="0" presId="urn:microsoft.com/office/officeart/2005/8/layout/hierarchy3"/>
    <dgm:cxn modelId="{0F650A1B-018B-4FA3-8D2E-F19B7720B13D}" type="presOf" srcId="{04CCDFE1-9BC4-48B3-BC09-E0F4CCDC8360}" destId="{CCC72A11-6E19-4899-89A4-8308D186ADB4}" srcOrd="0" destOrd="0" presId="urn:microsoft.com/office/officeart/2005/8/layout/hierarchy3"/>
    <dgm:cxn modelId="{F85988EC-0C40-462C-951A-97747C04421A}" type="presOf" srcId="{FD385841-64F7-4130-A3FD-4C14EA814618}" destId="{1C880B09-4F57-464A-9E8E-60906C4BC87A}" srcOrd="0" destOrd="0" presId="urn:microsoft.com/office/officeart/2005/8/layout/hierarchy3"/>
    <dgm:cxn modelId="{5370D959-79FB-4265-8F8F-2F15F5369F04}" type="presOf" srcId="{08EEA38E-81A5-4526-B931-8A71352D713B}" destId="{A49C84A3-73F2-48CB-AD71-8C50EC907DAB}" srcOrd="1" destOrd="0" presId="urn:microsoft.com/office/officeart/2005/8/layout/hierarchy3"/>
    <dgm:cxn modelId="{2415FB6C-2607-463F-BE76-9EFE7F68A544}" type="presOf" srcId="{03C47180-D874-4495-9CE7-FDDD2C7F0DC9}" destId="{C01F630A-0490-44EB-8883-735A5093609F}" srcOrd="0" destOrd="0" presId="urn:microsoft.com/office/officeart/2005/8/layout/hierarchy3"/>
    <dgm:cxn modelId="{39C82601-1C82-4122-AC95-B736E798716B}" srcId="{227DA6A5-E63F-4351-9591-4E020301CE1D}" destId="{03C47180-D874-4495-9CE7-FDDD2C7F0DC9}" srcOrd="1" destOrd="0" parTransId="{2E8B56A1-9B07-466A-8A74-14678E497D4C}" sibTransId="{4709D3FE-4197-499D-BE4B-F34580231E9F}"/>
    <dgm:cxn modelId="{89B06B70-B111-461C-926F-BEC8B0DFA2B5}" type="presOf" srcId="{E7C7A755-ACB6-430E-91CD-0DC9F0303EF8}" destId="{6D82BADA-40C2-446A-B22C-F0D6751DFDB2}" srcOrd="1" destOrd="0" presId="urn:microsoft.com/office/officeart/2005/8/layout/hierarchy3"/>
    <dgm:cxn modelId="{5EBBEE95-04E5-43EA-A252-34E1F39D56AB}" type="presOf" srcId="{14552589-22F2-42B7-B6B1-6987AE74EB00}" destId="{3297A412-FAFB-4D19-8518-59925E2C06D9}" srcOrd="0" destOrd="0" presId="urn:microsoft.com/office/officeart/2005/8/layout/hierarchy3"/>
    <dgm:cxn modelId="{3A7882A2-29B2-4681-89DA-C7D111693A6B}" type="presOf" srcId="{03C47180-D874-4495-9CE7-FDDD2C7F0DC9}" destId="{42A84C27-3E92-47A5-9668-D882A4B3E69A}" srcOrd="1" destOrd="0" presId="urn:microsoft.com/office/officeart/2005/8/layout/hierarchy3"/>
    <dgm:cxn modelId="{D917B480-F02F-41CA-BBE9-3B765B188335}" type="presOf" srcId="{04CCDFE1-9BC4-48B3-BC09-E0F4CCDC8360}" destId="{F1E58FB0-2C4F-482B-8F74-0C9A3DDCF273}" srcOrd="1" destOrd="0" presId="urn:microsoft.com/office/officeart/2005/8/layout/hierarchy3"/>
    <dgm:cxn modelId="{FF767BED-3F76-4D77-8F1B-3D97543CCCE9}" srcId="{227DA6A5-E63F-4351-9591-4E020301CE1D}" destId="{E7C7A755-ACB6-430E-91CD-0DC9F0303EF8}" srcOrd="3" destOrd="0" parTransId="{4911DE90-621A-47C7-B641-58952DBE20D5}" sibTransId="{3D527A79-0CAF-45B6-A93D-6D8D6EFB061E}"/>
    <dgm:cxn modelId="{CA0E2C5E-D7E8-4DA8-9D5F-0D3F3180EE7B}" type="presParOf" srcId="{C2232F4E-EDA9-47D7-B94B-FD2A4F2BBB55}" destId="{9AC81EBB-92DE-4774-9F09-2B0D8FD88FDF}" srcOrd="0" destOrd="0" presId="urn:microsoft.com/office/officeart/2005/8/layout/hierarchy3"/>
    <dgm:cxn modelId="{7EE54C4D-F4DD-40BA-8931-9BE517119168}" type="presParOf" srcId="{9AC81EBB-92DE-4774-9F09-2B0D8FD88FDF}" destId="{00500B19-756F-44EB-BA4E-694BBAEA381A}" srcOrd="0" destOrd="0" presId="urn:microsoft.com/office/officeart/2005/8/layout/hierarchy3"/>
    <dgm:cxn modelId="{770DE67C-2984-49FD-92A4-6372769AF6AB}" type="presParOf" srcId="{00500B19-756F-44EB-BA4E-694BBAEA381A}" destId="{1C880B09-4F57-464A-9E8E-60906C4BC87A}" srcOrd="0" destOrd="0" presId="urn:microsoft.com/office/officeart/2005/8/layout/hierarchy3"/>
    <dgm:cxn modelId="{ED16C682-1046-4570-A0D8-89EC2D28F2A2}" type="presParOf" srcId="{00500B19-756F-44EB-BA4E-694BBAEA381A}" destId="{E688B885-447E-4C01-81B6-5194E8F276AB}" srcOrd="1" destOrd="0" presId="urn:microsoft.com/office/officeart/2005/8/layout/hierarchy3"/>
    <dgm:cxn modelId="{A65FBD2D-A007-4B8C-B8FF-352E9B999598}" type="presParOf" srcId="{9AC81EBB-92DE-4774-9F09-2B0D8FD88FDF}" destId="{74A74D1B-2C3F-4AAE-8295-C96B754173F3}" srcOrd="1" destOrd="0" presId="urn:microsoft.com/office/officeart/2005/8/layout/hierarchy3"/>
    <dgm:cxn modelId="{FB9B7E22-2BEE-41EE-A6A0-5B50D45B795C}" type="presParOf" srcId="{C2232F4E-EDA9-47D7-B94B-FD2A4F2BBB55}" destId="{F31B1AFE-D826-43BD-B151-DC3F39AA265C}" srcOrd="1" destOrd="0" presId="urn:microsoft.com/office/officeart/2005/8/layout/hierarchy3"/>
    <dgm:cxn modelId="{25B4A1AF-B9A4-439F-921D-8FEE288EA458}" type="presParOf" srcId="{F31B1AFE-D826-43BD-B151-DC3F39AA265C}" destId="{24C9001E-B99D-4C63-B904-909C8875AA8C}" srcOrd="0" destOrd="0" presId="urn:microsoft.com/office/officeart/2005/8/layout/hierarchy3"/>
    <dgm:cxn modelId="{8C440C62-F5BA-4618-9497-1ED493E44649}" type="presParOf" srcId="{24C9001E-B99D-4C63-B904-909C8875AA8C}" destId="{C01F630A-0490-44EB-8883-735A5093609F}" srcOrd="0" destOrd="0" presId="urn:microsoft.com/office/officeart/2005/8/layout/hierarchy3"/>
    <dgm:cxn modelId="{D3DBFA85-F961-4764-B164-56FC7FBC73BF}" type="presParOf" srcId="{24C9001E-B99D-4C63-B904-909C8875AA8C}" destId="{42A84C27-3E92-47A5-9668-D882A4B3E69A}" srcOrd="1" destOrd="0" presId="urn:microsoft.com/office/officeart/2005/8/layout/hierarchy3"/>
    <dgm:cxn modelId="{C75C5424-05C1-4AF3-AFDC-6A93827C5711}" type="presParOf" srcId="{F31B1AFE-D826-43BD-B151-DC3F39AA265C}" destId="{84B26A1A-CB54-424F-AD8D-C9E40F29ADAA}" srcOrd="1" destOrd="0" presId="urn:microsoft.com/office/officeart/2005/8/layout/hierarchy3"/>
    <dgm:cxn modelId="{EF335B63-CD0C-408F-A979-D3B99999FBA1}" type="presParOf" srcId="{C2232F4E-EDA9-47D7-B94B-FD2A4F2BBB55}" destId="{0D8F9E31-E565-4525-89D0-4D8A45D0E654}" srcOrd="2" destOrd="0" presId="urn:microsoft.com/office/officeart/2005/8/layout/hierarchy3"/>
    <dgm:cxn modelId="{23486270-E18D-4459-9A78-FE577C4D0AA3}" type="presParOf" srcId="{0D8F9E31-E565-4525-89D0-4D8A45D0E654}" destId="{CA054DF0-3588-4D37-A393-CB94850423DF}" srcOrd="0" destOrd="0" presId="urn:microsoft.com/office/officeart/2005/8/layout/hierarchy3"/>
    <dgm:cxn modelId="{EB122E53-A2C6-4F93-BF0A-4FE877B83798}" type="presParOf" srcId="{CA054DF0-3588-4D37-A393-CB94850423DF}" destId="{3297A412-FAFB-4D19-8518-59925E2C06D9}" srcOrd="0" destOrd="0" presId="urn:microsoft.com/office/officeart/2005/8/layout/hierarchy3"/>
    <dgm:cxn modelId="{8A05651D-E458-4466-B713-3964FB4D5EB8}" type="presParOf" srcId="{CA054DF0-3588-4D37-A393-CB94850423DF}" destId="{CA562584-9EAE-4C43-AFB9-B170868FF491}" srcOrd="1" destOrd="0" presId="urn:microsoft.com/office/officeart/2005/8/layout/hierarchy3"/>
    <dgm:cxn modelId="{4E1EDE25-3597-4F68-99C9-48BB59EB308A}" type="presParOf" srcId="{0D8F9E31-E565-4525-89D0-4D8A45D0E654}" destId="{90FA0449-EBB5-4F6C-A6ED-AC92343F8F22}" srcOrd="1" destOrd="0" presId="urn:microsoft.com/office/officeart/2005/8/layout/hierarchy3"/>
    <dgm:cxn modelId="{AA53EC81-AAF3-49E7-B357-1D98C4935D88}" type="presParOf" srcId="{C2232F4E-EDA9-47D7-B94B-FD2A4F2BBB55}" destId="{8E3B67C1-5AA2-4911-9076-D0FE9EB37467}" srcOrd="3" destOrd="0" presId="urn:microsoft.com/office/officeart/2005/8/layout/hierarchy3"/>
    <dgm:cxn modelId="{03DB39BF-C0CA-42DD-BAF5-BC3275696362}" type="presParOf" srcId="{8E3B67C1-5AA2-4911-9076-D0FE9EB37467}" destId="{7B75D4BD-7FE4-4252-A66D-D97E731B115C}" srcOrd="0" destOrd="0" presId="urn:microsoft.com/office/officeart/2005/8/layout/hierarchy3"/>
    <dgm:cxn modelId="{64770875-7E00-48A3-AB4A-D04BA2D3F571}" type="presParOf" srcId="{7B75D4BD-7FE4-4252-A66D-D97E731B115C}" destId="{26DC045C-2C80-4F2F-ABC9-2B1D35FCF05B}" srcOrd="0" destOrd="0" presId="urn:microsoft.com/office/officeart/2005/8/layout/hierarchy3"/>
    <dgm:cxn modelId="{D1FF0807-81FA-4FA3-9F49-CC66C98542FE}" type="presParOf" srcId="{7B75D4BD-7FE4-4252-A66D-D97E731B115C}" destId="{6D82BADA-40C2-446A-B22C-F0D6751DFDB2}" srcOrd="1" destOrd="0" presId="urn:microsoft.com/office/officeart/2005/8/layout/hierarchy3"/>
    <dgm:cxn modelId="{8F7B91D7-54B0-4A22-AD19-6FB20ED3C715}" type="presParOf" srcId="{8E3B67C1-5AA2-4911-9076-D0FE9EB37467}" destId="{E38A997A-4C95-4CEB-A91A-797348A9FC8D}" srcOrd="1" destOrd="0" presId="urn:microsoft.com/office/officeart/2005/8/layout/hierarchy3"/>
    <dgm:cxn modelId="{595FE7CD-9A8B-403D-93ED-CBE4727A1FC2}" type="presParOf" srcId="{C2232F4E-EDA9-47D7-B94B-FD2A4F2BBB55}" destId="{FB5ABA78-0BBE-4314-85F9-74C21BBDC396}" srcOrd="4" destOrd="0" presId="urn:microsoft.com/office/officeart/2005/8/layout/hierarchy3"/>
    <dgm:cxn modelId="{DC4ED9CD-E4B2-45D9-92CF-C1A17B8C467E}" type="presParOf" srcId="{FB5ABA78-0BBE-4314-85F9-74C21BBDC396}" destId="{810751AF-7F80-4D63-B98F-A30EC5BFF8F6}" srcOrd="0" destOrd="0" presId="urn:microsoft.com/office/officeart/2005/8/layout/hierarchy3"/>
    <dgm:cxn modelId="{E05D7AA9-E885-451E-B7C7-53DD0B6A8763}" type="presParOf" srcId="{810751AF-7F80-4D63-B98F-A30EC5BFF8F6}" destId="{2637B532-2F2F-4749-9356-E298B175B664}" srcOrd="0" destOrd="0" presId="urn:microsoft.com/office/officeart/2005/8/layout/hierarchy3"/>
    <dgm:cxn modelId="{2CD54285-79DD-499D-8847-9D078895013C}" type="presParOf" srcId="{810751AF-7F80-4D63-B98F-A30EC5BFF8F6}" destId="{A49C84A3-73F2-48CB-AD71-8C50EC907DAB}" srcOrd="1" destOrd="0" presId="urn:microsoft.com/office/officeart/2005/8/layout/hierarchy3"/>
    <dgm:cxn modelId="{B27930DD-42AD-4838-A8BF-FF6A2BF1EA07}" type="presParOf" srcId="{FB5ABA78-0BBE-4314-85F9-74C21BBDC396}" destId="{06545BEE-247A-46A9-99C8-9A2DE717B32C}" srcOrd="1" destOrd="0" presId="urn:microsoft.com/office/officeart/2005/8/layout/hierarchy3"/>
    <dgm:cxn modelId="{8AEC2B03-33C9-40CE-9EFC-26C6AC71208E}" type="presParOf" srcId="{C2232F4E-EDA9-47D7-B94B-FD2A4F2BBB55}" destId="{570EC97A-436C-462B-A0DF-41E3F6A202E5}" srcOrd="5" destOrd="0" presId="urn:microsoft.com/office/officeart/2005/8/layout/hierarchy3"/>
    <dgm:cxn modelId="{6E707AB0-B86B-4FC6-BF3B-BD9F094DC956}" type="presParOf" srcId="{570EC97A-436C-462B-A0DF-41E3F6A202E5}" destId="{C3B572A9-5B6E-421F-8B01-7C5CA0DDA730}" srcOrd="0" destOrd="0" presId="urn:microsoft.com/office/officeart/2005/8/layout/hierarchy3"/>
    <dgm:cxn modelId="{4C61FB45-053A-47F2-ACC1-96C2F4ED5576}" type="presParOf" srcId="{C3B572A9-5B6E-421F-8B01-7C5CA0DDA730}" destId="{CCC72A11-6E19-4899-89A4-8308D186ADB4}" srcOrd="0" destOrd="0" presId="urn:microsoft.com/office/officeart/2005/8/layout/hierarchy3"/>
    <dgm:cxn modelId="{FD78FFE0-0167-41A3-B458-92466138F0E2}" type="presParOf" srcId="{C3B572A9-5B6E-421F-8B01-7C5CA0DDA730}" destId="{F1E58FB0-2C4F-482B-8F74-0C9A3DDCF273}" srcOrd="1" destOrd="0" presId="urn:microsoft.com/office/officeart/2005/8/layout/hierarchy3"/>
    <dgm:cxn modelId="{20843466-DD2C-4769-8047-DAD54251AE6B}" type="presParOf" srcId="{570EC97A-436C-462B-A0DF-41E3F6A202E5}" destId="{8FD7EECF-9FB9-4C6B-A636-4159C17C5886}" srcOrd="1" destOrd="0" presId="urn:microsoft.com/office/officeart/2005/8/layout/hierarchy3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6974-3883-4958-BC76-003E836E95A4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E9D8F4-CDC0-44CA-B71A-9DA6B31D1F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6974-3883-4958-BC76-003E836E95A4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D8F4-CDC0-44CA-B71A-9DA6B31D1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6974-3883-4958-BC76-003E836E95A4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D8F4-CDC0-44CA-B71A-9DA6B31D1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966974-3883-4958-BC76-003E836E95A4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AE9D8F4-CDC0-44CA-B71A-9DA6B31D1F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6974-3883-4958-BC76-003E836E95A4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D8F4-CDC0-44CA-B71A-9DA6B31D1F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6974-3883-4958-BC76-003E836E95A4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D8F4-CDC0-44CA-B71A-9DA6B31D1F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D8F4-CDC0-44CA-B71A-9DA6B31D1F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6974-3883-4958-BC76-003E836E95A4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6974-3883-4958-BC76-003E836E95A4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D8F4-CDC0-44CA-B71A-9DA6B31D1F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6974-3883-4958-BC76-003E836E95A4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D8F4-CDC0-44CA-B71A-9DA6B31D1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966974-3883-4958-BC76-003E836E95A4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E9D8F4-CDC0-44CA-B71A-9DA6B31D1F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6974-3883-4958-BC76-003E836E95A4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E9D8F4-CDC0-44CA-B71A-9DA6B31D1F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966974-3883-4958-BC76-003E836E95A4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AE9D8F4-CDC0-44CA-B71A-9DA6B31D1F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esktop\&#1052;&#1091;&#1079;&#1086;&#1085;&#1095;&#1080;&#1082;\&#1052;&#1054;&#1062;&#1040;&#1056;&#1058;\024%20&#1052;&#1054;&#1062;&#1040;&#1056;&#1058;%20-%20&#1052;&#1040;&#1051;&#1045;&#1053;&#1068;&#1050;&#1040;&#1071;%20&#1053;&#1054;&#1063;&#1053;&#1040;&#1071;%20&#1057;&#1045;&#1056;&#1045;&#1053;&#1040;&#1044;&#1040;.MP3" TargetMode="Externa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57200" y="2143116"/>
            <a:ext cx="8305800" cy="26996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14290"/>
            <a:ext cx="8305800" cy="1714512"/>
          </a:xfrm>
        </p:spPr>
        <p:txBody>
          <a:bodyPr/>
          <a:lstStyle/>
          <a:p>
            <a:r>
              <a:rPr lang="ru-RU" sz="7200" dirty="0" smtClean="0"/>
              <a:t>«Моя семья»</a:t>
            </a:r>
            <a:endParaRPr lang="ru-RU" sz="7200" dirty="0"/>
          </a:p>
        </p:txBody>
      </p:sp>
      <p:pic>
        <p:nvPicPr>
          <p:cNvPr id="1027" name="Picture 3" descr="C:\Users\1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8501122" cy="3571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ru-RU" dirty="0" smtClean="0"/>
              <a:t>Бабушка</a:t>
            </a:r>
          </a:p>
          <a:p>
            <a:r>
              <a:rPr lang="ru-RU" dirty="0" smtClean="0"/>
              <a:t>Дедушка</a:t>
            </a:r>
          </a:p>
          <a:p>
            <a:r>
              <a:rPr lang="ru-RU" dirty="0" smtClean="0"/>
              <a:t>Мама</a:t>
            </a:r>
          </a:p>
          <a:p>
            <a:r>
              <a:rPr lang="ru-RU" dirty="0" smtClean="0"/>
              <a:t>Папа</a:t>
            </a:r>
          </a:p>
          <a:p>
            <a:r>
              <a:rPr lang="ru-RU" dirty="0" smtClean="0"/>
              <a:t>Брат</a:t>
            </a:r>
          </a:p>
          <a:p>
            <a:r>
              <a:rPr lang="ru-RU" dirty="0" smtClean="0"/>
              <a:t>Сестра</a:t>
            </a:r>
          </a:p>
          <a:p>
            <a:r>
              <a:rPr lang="ru-RU" dirty="0" smtClean="0"/>
              <a:t>Тётя</a:t>
            </a:r>
          </a:p>
          <a:p>
            <a:r>
              <a:rPr lang="ru-RU" dirty="0" smtClean="0"/>
              <a:t>Дядя</a:t>
            </a:r>
          </a:p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Родственники: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/>
                </a:solidFill>
              </a:rPr>
              <a:t>Семь Я – члены семьи</a:t>
            </a:r>
            <a:endParaRPr lang="ru-RU" i="1" dirty="0">
              <a:solidFill>
                <a:schemeClr val="accent2"/>
              </a:solidFill>
            </a:endParaRPr>
          </a:p>
        </p:txBody>
      </p:sp>
      <p:pic>
        <p:nvPicPr>
          <p:cNvPr id="5" name="Рисунок 4" descr="kartinkisemyaideti1 300x212 Картинки семья и дети"/>
          <p:cNvPicPr/>
          <p:nvPr/>
        </p:nvPicPr>
        <p:blipFill>
          <a:blip r:embed="rId6"/>
          <a:srcRect l="6452" t="6757" r="11290"/>
          <a:stretch>
            <a:fillRect/>
          </a:stretch>
        </p:blipFill>
        <p:spPr bwMode="auto">
          <a:xfrm>
            <a:off x="5143504" y="1357298"/>
            <a:ext cx="364333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/>
          <p:nvPr/>
        </p:nvSpPr>
        <p:spPr>
          <a:xfrm>
            <a:off x="2428860" y="5572116"/>
            <a:ext cx="914400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9200"/>
          </a:xfrm>
        </p:spPr>
        <p:txBody>
          <a:bodyPr/>
          <a:lstStyle/>
          <a:p>
            <a:r>
              <a:rPr lang="ru-RU" dirty="0" smtClean="0"/>
              <a:t>Семья – это традиции:</a:t>
            </a:r>
            <a:endParaRPr lang="ru-RU" dirty="0"/>
          </a:p>
        </p:txBody>
      </p:sp>
      <p:pic>
        <p:nvPicPr>
          <p:cNvPr id="2050" name="Picture 2" descr="C:\Users\1\Downloads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00240"/>
            <a:ext cx="7858180" cy="442915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28794" y="1500174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FFC000"/>
                </a:solidFill>
              </a:rPr>
              <a:t>Семейный ужин</a:t>
            </a:r>
            <a:endParaRPr lang="ru-RU" sz="36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2285992"/>
            <a:ext cx="7000924" cy="421484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Семья – это традиции: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1357298"/>
            <a:ext cx="52640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i="1" dirty="0" smtClean="0">
                <a:solidFill>
                  <a:srgbClr val="FFC000"/>
                </a:solidFill>
              </a:rPr>
              <a:t>Дни рождения</a:t>
            </a:r>
            <a:endParaRPr lang="ru-RU" sz="60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643183"/>
            <a:ext cx="6572296" cy="364333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Семья – это традиции: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357298"/>
            <a:ext cx="69990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i="1" dirty="0" smtClean="0">
                <a:solidFill>
                  <a:srgbClr val="FFC000"/>
                </a:solidFill>
              </a:rPr>
              <a:t>Выезды на природу</a:t>
            </a:r>
            <a:endParaRPr lang="ru-RU" sz="60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2643182"/>
            <a:ext cx="6929486" cy="350046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Семья – это традиции: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1571612"/>
            <a:ext cx="35661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i="1" dirty="0" smtClean="0">
                <a:solidFill>
                  <a:srgbClr val="FFC000"/>
                </a:solidFill>
              </a:rPr>
              <a:t>Прогулки</a:t>
            </a:r>
            <a:endParaRPr lang="ru-RU" sz="60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Семья – это традиции:</a:t>
            </a:r>
            <a:endParaRPr lang="ru-RU" dirty="0"/>
          </a:p>
        </p:txBody>
      </p:sp>
      <p:pic>
        <p:nvPicPr>
          <p:cNvPr id="3074" name="Picture 2" descr="C:\Users\1\Downloads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643183"/>
            <a:ext cx="6929486" cy="378621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1428736"/>
            <a:ext cx="76637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smtClean="0">
                <a:solidFill>
                  <a:srgbClr val="FFC000"/>
                </a:solidFill>
              </a:rPr>
              <a:t>А у вас в семье какие традиции?</a:t>
            </a:r>
            <a:endParaRPr lang="ru-RU" sz="40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Our family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0100" y="1566862"/>
            <a:ext cx="7429552" cy="486253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Семья - это</a:t>
            </a:r>
            <a:endParaRPr lang="ru-RU" dirty="0"/>
          </a:p>
        </p:txBody>
      </p:sp>
      <p:pic>
        <p:nvPicPr>
          <p:cNvPr id="5" name="024 МОЦАРТ - МАЛЕНЬКАЯ НОЧНАЯ СЕРЕНАД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117</TotalTime>
  <Words>71</Words>
  <Application>Microsoft Office PowerPoint</Application>
  <PresentationFormat>Экран (4:3)</PresentationFormat>
  <Paragraphs>30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«Моя семья»</vt:lpstr>
      <vt:lpstr>Родственники:</vt:lpstr>
      <vt:lpstr>Семь Я – члены семьи</vt:lpstr>
      <vt:lpstr>Семья – это традиции:</vt:lpstr>
      <vt:lpstr>Семья – это традиции:</vt:lpstr>
      <vt:lpstr>Семья – это традиции:</vt:lpstr>
      <vt:lpstr>Семья – это традиции:</vt:lpstr>
      <vt:lpstr>Семья – это традиции:</vt:lpstr>
      <vt:lpstr>Семья - это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«Моя семья»</dc:title>
  <dc:creator>Пользователь Windows</dc:creator>
  <cp:lastModifiedBy>Пользователь Windows</cp:lastModifiedBy>
  <cp:revision>13</cp:revision>
  <dcterms:created xsi:type="dcterms:W3CDTF">2014-10-26T13:09:03Z</dcterms:created>
  <dcterms:modified xsi:type="dcterms:W3CDTF">2014-11-02T05:37:15Z</dcterms:modified>
</cp:coreProperties>
</file>