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D0671-8ABF-41A6-A99E-FD1D1C032ACF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740B57-792D-4944-98A9-E7356F417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D0671-8ABF-41A6-A99E-FD1D1C032ACF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0B57-792D-4944-98A9-E7356F417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D0671-8ABF-41A6-A99E-FD1D1C032ACF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0B57-792D-4944-98A9-E7356F417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D0671-8ABF-41A6-A99E-FD1D1C032ACF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740B57-792D-4944-98A9-E7356F417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D0671-8ABF-41A6-A99E-FD1D1C032ACF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0B57-792D-4944-98A9-E7356F41726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D0671-8ABF-41A6-A99E-FD1D1C032ACF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0B57-792D-4944-98A9-E7356F417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D0671-8ABF-41A6-A99E-FD1D1C032ACF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740B57-792D-4944-98A9-E7356F41726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D0671-8ABF-41A6-A99E-FD1D1C032ACF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0B57-792D-4944-98A9-E7356F417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D0671-8ABF-41A6-A99E-FD1D1C032ACF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0B57-792D-4944-98A9-E7356F417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D0671-8ABF-41A6-A99E-FD1D1C032ACF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0B57-792D-4944-98A9-E7356F417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D0671-8ABF-41A6-A99E-FD1D1C032ACF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0B57-792D-4944-98A9-E7356F41726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02D0671-8ABF-41A6-A99E-FD1D1C032ACF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740B57-792D-4944-98A9-E7356F41726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1470025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</a:rPr>
              <a:t>Мы идём в магазин.</a:t>
            </a:r>
            <a:br>
              <a:rPr lang="ru-RU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</a:rPr>
              <a:t>Откуда овощи в магазине.</a:t>
            </a:r>
            <a:endParaRPr lang="ru-RU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00306"/>
            <a:ext cx="6400800" cy="313849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500306"/>
            <a:ext cx="642942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магазин</a:t>
            </a:r>
            <a:endParaRPr lang="ru-RU" i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магазин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214422"/>
            <a:ext cx="8215370" cy="5357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57256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Овощи:</a:t>
            </a:r>
            <a:endParaRPr lang="ru-RU" i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карт. ов.jpg"/>
          <p:cNvPicPr>
            <a:picLocks noGrp="1"/>
          </p:cNvPicPr>
          <p:nvPr>
            <p:ph idx="1"/>
          </p:nvPr>
        </p:nvPicPr>
        <p:blipFill>
          <a:blip r:embed="rId2"/>
          <a:srcRect r="84111" b="65899"/>
          <a:stretch>
            <a:fillRect/>
          </a:stretch>
        </p:blipFill>
        <p:spPr>
          <a:xfrm>
            <a:off x="357158" y="1428736"/>
            <a:ext cx="1643073" cy="1500198"/>
          </a:xfrm>
          <a:prstGeom prst="rect">
            <a:avLst/>
          </a:prstGeom>
        </p:spPr>
      </p:pic>
      <p:pic>
        <p:nvPicPr>
          <p:cNvPr id="5" name="Рисунок 4" descr="карт. ов.jpg"/>
          <p:cNvPicPr/>
          <p:nvPr/>
        </p:nvPicPr>
        <p:blipFill>
          <a:blip r:embed="rId2"/>
          <a:srcRect t="31797" r="85442" b="34793"/>
          <a:stretch>
            <a:fillRect/>
          </a:stretch>
        </p:blipFill>
        <p:spPr>
          <a:xfrm>
            <a:off x="2285984" y="1357298"/>
            <a:ext cx="1630846" cy="1441174"/>
          </a:xfrm>
          <a:prstGeom prst="rect">
            <a:avLst/>
          </a:prstGeom>
        </p:spPr>
      </p:pic>
      <p:pic>
        <p:nvPicPr>
          <p:cNvPr id="6" name="Рисунок 5" descr="карт. ов.jpg"/>
          <p:cNvPicPr/>
          <p:nvPr/>
        </p:nvPicPr>
        <p:blipFill>
          <a:blip r:embed="rId2"/>
          <a:srcRect l="16530" t="33866" r="67117" b="34632"/>
          <a:stretch>
            <a:fillRect/>
          </a:stretch>
        </p:blipFill>
        <p:spPr>
          <a:xfrm>
            <a:off x="4214810" y="1428736"/>
            <a:ext cx="1809970" cy="1361661"/>
          </a:xfrm>
          <a:prstGeom prst="rect">
            <a:avLst/>
          </a:prstGeom>
        </p:spPr>
      </p:pic>
      <p:pic>
        <p:nvPicPr>
          <p:cNvPr id="7" name="Рисунок 6" descr="карт. ов.jpg"/>
          <p:cNvPicPr/>
          <p:nvPr/>
        </p:nvPicPr>
        <p:blipFill>
          <a:blip r:embed="rId2"/>
          <a:srcRect l="16530" t="66288" r="66833" b="-549"/>
          <a:stretch>
            <a:fillRect/>
          </a:stretch>
        </p:blipFill>
        <p:spPr>
          <a:xfrm>
            <a:off x="6286512" y="1500174"/>
            <a:ext cx="1958837" cy="1480931"/>
          </a:xfrm>
          <a:prstGeom prst="rect">
            <a:avLst/>
          </a:prstGeom>
        </p:spPr>
      </p:pic>
      <p:pic>
        <p:nvPicPr>
          <p:cNvPr id="8" name="Рисунок 7" descr="карт. ов.jpg"/>
          <p:cNvPicPr/>
          <p:nvPr/>
        </p:nvPicPr>
        <p:blipFill>
          <a:blip r:embed="rId2"/>
          <a:srcRect l="33363" t="70197" r="50999" b="-549"/>
          <a:stretch>
            <a:fillRect/>
          </a:stretch>
        </p:blipFill>
        <p:spPr>
          <a:xfrm>
            <a:off x="357158" y="3214686"/>
            <a:ext cx="1829629" cy="1311965"/>
          </a:xfrm>
          <a:prstGeom prst="rect">
            <a:avLst/>
          </a:prstGeom>
        </p:spPr>
      </p:pic>
      <p:pic>
        <p:nvPicPr>
          <p:cNvPr id="9" name="Рисунок 8" descr="карт. ов.jpg"/>
          <p:cNvPicPr/>
          <p:nvPr/>
        </p:nvPicPr>
        <p:blipFill>
          <a:blip r:embed="rId2"/>
          <a:srcRect l="69064" t="67208" r="16329" b="-747"/>
          <a:stretch>
            <a:fillRect/>
          </a:stretch>
        </p:blipFill>
        <p:spPr>
          <a:xfrm>
            <a:off x="2571736" y="3214686"/>
            <a:ext cx="1704644" cy="1357322"/>
          </a:xfrm>
          <a:prstGeom prst="rect">
            <a:avLst/>
          </a:prstGeom>
        </p:spPr>
      </p:pic>
      <p:pic>
        <p:nvPicPr>
          <p:cNvPr id="10" name="Рисунок 9" descr="карт. ов.jpg"/>
          <p:cNvPicPr/>
          <p:nvPr/>
        </p:nvPicPr>
        <p:blipFill>
          <a:blip r:embed="rId2"/>
          <a:srcRect l="50792" t="72266" r="33230" b="-1929"/>
          <a:stretch>
            <a:fillRect/>
          </a:stretch>
        </p:blipFill>
        <p:spPr>
          <a:xfrm>
            <a:off x="4429124" y="3214686"/>
            <a:ext cx="1868557" cy="1425024"/>
          </a:xfrm>
          <a:prstGeom prst="rect">
            <a:avLst/>
          </a:prstGeom>
        </p:spPr>
      </p:pic>
      <p:pic>
        <p:nvPicPr>
          <p:cNvPr id="11" name="Рисунок 10" descr="карт. ов.jpg"/>
          <p:cNvPicPr/>
          <p:nvPr/>
        </p:nvPicPr>
        <p:blipFill>
          <a:blip r:embed="rId2"/>
          <a:srcRect l="35906" t="33406" r="52051" b="36333"/>
          <a:stretch>
            <a:fillRect/>
          </a:stretch>
        </p:blipFill>
        <p:spPr>
          <a:xfrm>
            <a:off x="6643702" y="3214686"/>
            <a:ext cx="1571636" cy="1379448"/>
          </a:xfrm>
          <a:prstGeom prst="rect">
            <a:avLst/>
          </a:prstGeom>
        </p:spPr>
      </p:pic>
      <p:pic>
        <p:nvPicPr>
          <p:cNvPr id="12" name="Рисунок 11" descr="карт. ов.jpg"/>
          <p:cNvPicPr/>
          <p:nvPr/>
        </p:nvPicPr>
        <p:blipFill>
          <a:blip r:embed="rId2"/>
          <a:srcRect l="33695" t="-691" r="50484" b="64916"/>
          <a:stretch>
            <a:fillRect/>
          </a:stretch>
        </p:blipFill>
        <p:spPr>
          <a:xfrm>
            <a:off x="428596" y="4857760"/>
            <a:ext cx="1768089" cy="1543207"/>
          </a:xfrm>
          <a:prstGeom prst="rect">
            <a:avLst/>
          </a:prstGeom>
        </p:spPr>
      </p:pic>
      <p:pic>
        <p:nvPicPr>
          <p:cNvPr id="13" name="Рисунок 12" descr="карт. ов.jpg"/>
          <p:cNvPicPr/>
          <p:nvPr/>
        </p:nvPicPr>
        <p:blipFill>
          <a:blip r:embed="rId2"/>
          <a:srcRect l="16865" t="691" r="67342" b="65377"/>
          <a:stretch>
            <a:fillRect/>
          </a:stretch>
        </p:blipFill>
        <p:spPr>
          <a:xfrm>
            <a:off x="2500298" y="4929198"/>
            <a:ext cx="1768089" cy="1463659"/>
          </a:xfrm>
          <a:prstGeom prst="rect">
            <a:avLst/>
          </a:prstGeom>
        </p:spPr>
      </p:pic>
      <p:pic>
        <p:nvPicPr>
          <p:cNvPr id="14" name="Рисунок 13" descr="карт. ов.jpg"/>
          <p:cNvPicPr/>
          <p:nvPr/>
        </p:nvPicPr>
        <p:blipFill>
          <a:blip r:embed="rId2"/>
          <a:srcRect l="84917" t="-2765" b="66753"/>
          <a:stretch>
            <a:fillRect/>
          </a:stretch>
        </p:blipFill>
        <p:spPr>
          <a:xfrm>
            <a:off x="4572000" y="4786322"/>
            <a:ext cx="1684766" cy="1553385"/>
          </a:xfrm>
          <a:prstGeom prst="rect">
            <a:avLst/>
          </a:prstGeom>
        </p:spPr>
      </p:pic>
      <p:pic>
        <p:nvPicPr>
          <p:cNvPr id="15" name="Рисунок 14" descr="карт. ов.jpg"/>
          <p:cNvPicPr/>
          <p:nvPr/>
        </p:nvPicPr>
        <p:blipFill>
          <a:blip r:embed="rId2"/>
          <a:srcRect l="68237" t="461" r="16769" b="66280"/>
          <a:stretch>
            <a:fillRect/>
          </a:stretch>
        </p:blipFill>
        <p:spPr>
          <a:xfrm>
            <a:off x="6643702" y="5000636"/>
            <a:ext cx="1670602" cy="1434645"/>
          </a:xfrm>
          <a:prstGeom prst="rect">
            <a:avLst/>
          </a:prstGeom>
        </p:spPr>
      </p:pic>
    </p:spTree>
  </p:cSld>
  <p:clrMapOvr>
    <a:masterClrMapping/>
  </p:clrMapOvr>
  <p:transition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786842" cy="857256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Огород:</a:t>
            </a:r>
            <a:endParaRPr lang="ru-RU" i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огород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357298"/>
            <a:ext cx="8429683" cy="52149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57256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Грядки:</a:t>
            </a:r>
            <a:endParaRPr lang="ru-RU" i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огорд капуст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214422"/>
            <a:ext cx="8286808" cy="52864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785818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На даче:</a:t>
            </a:r>
            <a:endParaRPr lang="ru-RU" i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ог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214422"/>
            <a:ext cx="8572559" cy="5429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57256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Заготовки:</a:t>
            </a:r>
            <a:endParaRPr lang="ru-RU" i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соленья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643050"/>
            <a:ext cx="3357586" cy="2643206"/>
          </a:xfrm>
        </p:spPr>
      </p:pic>
      <p:pic>
        <p:nvPicPr>
          <p:cNvPr id="2050" name="Picture 2" descr="C:\Users\1\Downloads\банк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3929066"/>
            <a:ext cx="3286148" cy="26050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покуп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000108"/>
            <a:ext cx="7643866" cy="550072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403</TotalTime>
  <Words>17</Words>
  <Application>Microsoft Office PowerPoint</Application>
  <PresentationFormat>Экран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Мы идём в магазин. Откуда овощи в магазине.</vt:lpstr>
      <vt:lpstr>магазин</vt:lpstr>
      <vt:lpstr>Овощи:</vt:lpstr>
      <vt:lpstr>Огород:</vt:lpstr>
      <vt:lpstr>Грядки:</vt:lpstr>
      <vt:lpstr>На даче:</vt:lpstr>
      <vt:lpstr>Заготовки: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 идём в магазин. Откуда овощи в магазине.</dc:title>
  <dc:creator>Пользователь Windows</dc:creator>
  <cp:lastModifiedBy>Пользователь Windows</cp:lastModifiedBy>
  <cp:revision>41</cp:revision>
  <dcterms:created xsi:type="dcterms:W3CDTF">2014-11-02T06:27:24Z</dcterms:created>
  <dcterms:modified xsi:type="dcterms:W3CDTF">2014-11-02T13:10:32Z</dcterms:modified>
</cp:coreProperties>
</file>