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7"/>
  </p:notesMasterIdLst>
  <p:sldIdLst>
    <p:sldId id="267" r:id="rId2"/>
    <p:sldId id="268" r:id="rId3"/>
    <p:sldId id="269" r:id="rId4"/>
    <p:sldId id="279" r:id="rId5"/>
    <p:sldId id="278" r:id="rId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5C2B-CEC2-8242-BC63-C2467A9C8432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EC605-071E-9D42-8A1A-23C658FD9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7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2037-DE6C-1548-82F4-3A3FD028D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7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2037-DE6C-1548-82F4-3A3FD028D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5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2037-DE6C-1548-82F4-3A3FD028D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9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2037-DE6C-1548-82F4-3A3FD028D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5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2037-DE6C-1548-82F4-3A3FD028D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0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2037-DE6C-1548-82F4-3A3FD028D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4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2037-DE6C-1548-82F4-3A3FD028D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6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2037-DE6C-1548-82F4-3A3FD028D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9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2037-DE6C-1548-82F4-3A3FD028D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66B2-14B2-4A4B-8B6D-795FB904F9F7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2037-DE6C-1548-82F4-3A3FD028D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1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019" y="-692654"/>
            <a:ext cx="9365881" cy="7550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2581" y="1760497"/>
            <a:ext cx="6811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ПРАВИЛА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</a:rPr>
              <a:t>ДОРОЖНОГО</a:t>
            </a:r>
          </a:p>
          <a:p>
            <a:pPr algn="ctr"/>
            <a:r>
              <a:rPr lang="ru-RU" sz="6000" b="1" dirty="0">
                <a:solidFill>
                  <a:srgbClr val="008000"/>
                </a:solidFill>
              </a:rPr>
              <a:t>ДВИЖЕНИЯ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8798" y="3244334"/>
            <a:ext cx="434641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ПОДГОТОВИЛА ВОСПИТАТЕЛЬ: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ХАБИБУЛИНА А.И.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048933" y="3708401"/>
            <a:ext cx="469627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Сентябрь </a:t>
            </a:r>
            <a:r>
              <a:rPr lang="ru-RU" b="1" dirty="0">
                <a:solidFill>
                  <a:schemeClr val="bg1"/>
                </a:solidFill>
              </a:rPr>
              <a:t>2014 год.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933" y="-355600"/>
            <a:ext cx="481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МБДОУ детский </a:t>
            </a:r>
            <a:r>
              <a:rPr lang="ru-RU" b="1" smtClean="0">
                <a:solidFill>
                  <a:schemeClr val="bg1"/>
                </a:solidFill>
              </a:rPr>
              <a:t>сад№2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</a:rPr>
              <a:t>С</a:t>
            </a:r>
            <a:r>
              <a:rPr lang="ru-RU" b="1" dirty="0">
                <a:solidFill>
                  <a:schemeClr val="bg1"/>
                </a:solidFill>
              </a:rPr>
              <a:t>. НЕВЕРКИНО, ПЕНЗЕНСКОЙ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2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-692653"/>
            <a:ext cx="9677401" cy="8312654"/>
          </a:xfrm>
          <a:prstGeom prst="rect">
            <a:avLst/>
          </a:prstGeom>
        </p:spPr>
      </p:pic>
      <p:pic>
        <p:nvPicPr>
          <p:cNvPr id="3" name="Изображение 2" descr="DSCN708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1343" y="0"/>
            <a:ext cx="5137524" cy="698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1" y="114300"/>
            <a:ext cx="32389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Красный </a:t>
            </a:r>
            <a:r>
              <a:rPr lang="ru-RU" sz="2000" b="1" dirty="0">
                <a:solidFill>
                  <a:schemeClr val="bg1"/>
                </a:solidFill>
              </a:rPr>
              <a:t>свет </a:t>
            </a:r>
            <a:r>
              <a:rPr lang="ru-RU" sz="2000" b="1" dirty="0" err="1">
                <a:solidFill>
                  <a:schemeClr val="bg1"/>
                </a:solidFill>
              </a:rPr>
              <a:t>зажёгся</a:t>
            </a:r>
            <a:r>
              <a:rPr lang="ru-RU" sz="2000" b="1" dirty="0">
                <a:solidFill>
                  <a:schemeClr val="bg1"/>
                </a:solidFill>
              </a:rPr>
              <a:t> - стой!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Желтый вспыхнул - подожди!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 </a:t>
            </a:r>
            <a:r>
              <a:rPr lang="ru-RU" sz="2000" b="1" dirty="0">
                <a:solidFill>
                  <a:schemeClr val="bg1"/>
                </a:solidFill>
              </a:rPr>
              <a:t>зелёный свет </a:t>
            </a:r>
            <a:r>
              <a:rPr lang="ru-RU" sz="2000" b="1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иди</a:t>
            </a:r>
            <a:r>
              <a:rPr lang="ru-RU" sz="20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943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0200"/>
            <a:ext cx="9144000" cy="7188200"/>
          </a:xfrm>
          <a:prstGeom prst="rect">
            <a:avLst/>
          </a:prstGeom>
        </p:spPr>
      </p:pic>
      <p:pic>
        <p:nvPicPr>
          <p:cNvPr id="3" name="Изображение 2" descr="DSCN708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165100"/>
            <a:ext cx="6985786" cy="6134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600" y="1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FFFF"/>
              </a:solidFill>
            </a:endParaRPr>
          </a:p>
          <a:p>
            <a:r>
              <a:rPr lang="ru-RU" sz="2000" b="1" dirty="0" smtClean="0">
                <a:solidFill>
                  <a:srgbClr val="FFFFFF"/>
                </a:solidFill>
              </a:rPr>
              <a:t>Ты </a:t>
            </a:r>
            <a:r>
              <a:rPr lang="ru-RU" sz="2000" b="1" dirty="0">
                <a:solidFill>
                  <a:srgbClr val="FFFFFF"/>
                </a:solidFill>
              </a:rPr>
              <a:t>смелей иди вперёд, Трусишь ты напрасно! Знай что этот переход- Самый безопасный.</a:t>
            </a:r>
          </a:p>
        </p:txBody>
      </p:sp>
    </p:spTree>
    <p:extLst>
      <p:ext uri="{BB962C8B-B14F-4D97-AF65-F5344CB8AC3E}">
        <p14:creationId xmlns:p14="http://schemas.microsoft.com/office/powerpoint/2010/main" val="79241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Изображение 2" descr="DSCN709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47"/>
          <a:stretch/>
        </p:blipFill>
        <p:spPr>
          <a:xfrm>
            <a:off x="1739900" y="406400"/>
            <a:ext cx="7183967" cy="5942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333" y="406400"/>
            <a:ext cx="1794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В </a:t>
            </a:r>
            <a:r>
              <a:rPr lang="en-US" sz="2000" b="1" dirty="0" err="1">
                <a:solidFill>
                  <a:schemeClr val="bg1"/>
                </a:solidFill>
              </a:rPr>
              <a:t>детском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саду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ведется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активная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работа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по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изучению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с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детьми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правил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дорожного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движения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75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5601" y="2353734"/>
            <a:ext cx="6681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2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81</Words>
  <Application>Microsoft Macintosh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 Хабибулина</dc:creator>
  <cp:lastModifiedBy>Эльвира Хабибулина</cp:lastModifiedBy>
  <cp:revision>17</cp:revision>
  <dcterms:created xsi:type="dcterms:W3CDTF">2014-09-30T09:04:55Z</dcterms:created>
  <dcterms:modified xsi:type="dcterms:W3CDTF">2014-09-30T19:23:31Z</dcterms:modified>
</cp:coreProperties>
</file>