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sldIdLst>
    <p:sldId id="256" r:id="rId3"/>
    <p:sldId id="312" r:id="rId4"/>
    <p:sldId id="264" r:id="rId5"/>
    <p:sldId id="270" r:id="rId6"/>
    <p:sldId id="266" r:id="rId7"/>
    <p:sldId id="318" r:id="rId8"/>
    <p:sldId id="313" r:id="rId9"/>
    <p:sldId id="267" r:id="rId10"/>
    <p:sldId id="268" r:id="rId11"/>
    <p:sldId id="272" r:id="rId12"/>
    <p:sldId id="269" r:id="rId13"/>
    <p:sldId id="274" r:id="rId14"/>
    <p:sldId id="273" r:id="rId15"/>
    <p:sldId id="315" r:id="rId16"/>
    <p:sldId id="275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276" r:id="rId29"/>
    <p:sldId id="277" r:id="rId30"/>
    <p:sldId id="278" r:id="rId31"/>
    <p:sldId id="316" r:id="rId32"/>
    <p:sldId id="279" r:id="rId33"/>
    <p:sldId id="291" r:id="rId34"/>
    <p:sldId id="292" r:id="rId35"/>
    <p:sldId id="293" r:id="rId36"/>
    <p:sldId id="294" r:id="rId37"/>
    <p:sldId id="295" r:id="rId38"/>
    <p:sldId id="300" r:id="rId39"/>
    <p:sldId id="271" r:id="rId40"/>
    <p:sldId id="297" r:id="rId41"/>
    <p:sldId id="296" r:id="rId42"/>
    <p:sldId id="317" r:id="rId43"/>
    <p:sldId id="26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3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B64D7-4E76-4766-B7C8-D5A31906B7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Users\Notebook\Desktop\&#1058;&#1045;&#1061;&#1050;&#1040;&#1056;&#1058;&#1040;%20&#1059;&#1056;&#1054;&#1050;&#1040;\&#1063;&#1058;&#1045;&#1053;&#1048;&#1045;\&#1050;&#1040;&#1050;%20&#1061;&#1054;&#1056;&#1054;&#1064;&#1054;%20&#1059;&#1052;&#1045;&#1058;&#1068;%20&#1063;&#1048;&#1058;&#1040;&#1058;&#1068;\shkolnie_-_uchat_v_shkole%20Minusovki.MpTri.Net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ntalpiti.ru/files/99604/knigi.3.png" TargetMode="External"/><Relationship Id="rId2" Type="http://schemas.openxmlformats.org/officeDocument/2006/relationships/hyperlink" Target="http://0701.nccdn.net/1_5/2f0/0b8/0e7/HiRes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054.radikal.ru/1005/2d/09f78a31f0d3.jpg" TargetMode="External"/><Relationship Id="rId5" Type="http://schemas.openxmlformats.org/officeDocument/2006/relationships/hyperlink" Target="http://img-fotki.yandex.ru/get/6610/21197587.29/0_96737_f8268728_L.jpg" TargetMode="External"/><Relationship Id="rId4" Type="http://schemas.openxmlformats.org/officeDocument/2006/relationships/hyperlink" Target="http://img-fotki.yandex.ru/get/6413/136487634.65a/0_a9292_e2d3ddfe_XL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5140278" y="2120866"/>
            <a:ext cx="2994112" cy="21133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Фёдорова </a:t>
            </a:r>
          </a:p>
          <a:p>
            <a:pPr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Нелли Анатольевна, учитель начальных классов </a:t>
            </a:r>
          </a:p>
          <a:p>
            <a:pPr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МОУ «Марисолинская средняя (полная) общеобразовательная школа»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732859" y="1953160"/>
            <a:ext cx="3454036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Урок чтения в 1 классе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свою работу</a:t>
            </a:r>
            <a:endParaRPr lang="ru-RU" dirty="0"/>
          </a:p>
        </p:txBody>
      </p:sp>
      <p:pic>
        <p:nvPicPr>
          <p:cNvPr id="28674" name="Picture 2" descr="https://encrypted-tbn1.gstatic.com/images?q=tbn:ANd9GcRTECDvUSkj-oOpW2f5ajlFo9vgE00Bmq8pj6TE-J3QixuEjPTdoPBMiSm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628800"/>
            <a:ext cx="1368152" cy="38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 испытание</a:t>
            </a:r>
            <a:endParaRPr lang="ru-RU" b="1" dirty="0"/>
          </a:p>
        </p:txBody>
      </p:sp>
      <p:pic>
        <p:nvPicPr>
          <p:cNvPr id="26626" name="Picture 2" descr="http://2.bp.blogspot.com/-h1t8KaiNT_M/UNCBqayE0jI/AAAAAAAAAHg/QmJYPgHG3Fc/s1600/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plus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свою работу</a:t>
            </a:r>
            <a:endParaRPr lang="ru-RU" dirty="0"/>
          </a:p>
        </p:txBody>
      </p:sp>
      <p:pic>
        <p:nvPicPr>
          <p:cNvPr id="28674" name="Picture 2" descr="https://encrypted-tbn1.gstatic.com/images?q=tbn:ANd9GcRTECDvUSkj-oOpW2f5ajlFo9vgE00Bmq8pj6TE-J3QixuEjPTdoPBMiSm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628800"/>
            <a:ext cx="1368152" cy="38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 испытание</a:t>
            </a:r>
            <a:endParaRPr lang="ru-RU" b="1" dirty="0"/>
          </a:p>
        </p:txBody>
      </p:sp>
      <p:pic>
        <p:nvPicPr>
          <p:cNvPr id="30722" name="Picture 2" descr="http://detlib.tomsk.ru/userfiles/image/letniykonkur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112525"/>
            <a:ext cx="8352928" cy="5745475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981128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Валентин Берестов</a:t>
            </a:r>
            <a:br>
              <a:rPr lang="ru-RU" dirty="0" smtClean="0"/>
            </a:br>
            <a:r>
              <a:rPr lang="ru-RU" dirty="0" smtClean="0"/>
              <a:t>(1928-1998)</a:t>
            </a:r>
            <a:endParaRPr lang="ru-RU" dirty="0"/>
          </a:p>
        </p:txBody>
      </p:sp>
      <p:sp>
        <p:nvSpPr>
          <p:cNvPr id="1026" name="AutoShape 2" descr="data:image/jpeg;base64,/9j/4AAQSkZJRgABAQAAAQABAAD/2wCEAAkGBhISERUUExMWExUWGBwaGBgYFRcXFxgXGBgXFxcXFxwcGyYeFxwjHBcVHy8gIycpLCwsGB4xNTAqNSYrLCkBCQoKDgwOGg8PGiwkHBwpKSwpKSwpKSkpKSwsKSkpKSwpKSksKSwpLCkpKSwpLCwsLCwpKSwsKSwsKSksLCwpLP/AABEIAMEBBgMBIgACEQEDEQH/xAAcAAACAgMBAQAAAAAAAAAAAAAEBQMGAAIHAQj/xABIEAABAgQDBAcEBQoEBgMAAAABAhEAAwQhBRIxBkFRYQcTInGBkaEyscHwFCNCUtEzQ3KCkpOy0uHxFVNicyQ0VIOiwhZEY//EABgBAAMBAQAAAAAAAAAAAAAAAAABAgME/8QAHREBAQADAQEBAQEAAAAAAAAAAAECESExElFBYf/aAAwDAQACEQMRAD8A53SyQyewDYagcBBX0NBbspD8hAVDNdKbbhvhtLkHKpRTYCxOjmOfL10QNU4algoJQE6aA30hZOpwAfZ/ZEP6ypBpgEntW3NeFdTKJLNfXvMGNosgFVH2d3cw/CGdLIkqlAhACt1gSW3x6s5kOUsOG9xuiGiqAwFwRpxguygGolhKi6QPARHJQkhVhrwEEYmcx5iAEMDeLiatdZIR9FolhCXC1IUcovvD2v4xap2zkmZTyF5US7LzKyJuxs8VZKs2GJP+XUDwChFrr5al4WnJqJh/GMrtpCw7KySWSyrP7KQ/pAG02GSESDllBKgdWDw22cnrm5RlV9WAC/nEe2FCtScqEklSmAAd34cYnd36d1pzlcsBrDXgIYolptYa8BeLTgXRFWz1DrkiRLe5UQVfqpBv5iOoYb0Y4fKHalmaeMxSj5AWEb9ZzTjKZCLdhP7I/CCMLkJE1ihJvplT+EduOwNCbiQgHk/ueIp2wVKzJlhB3N8vziLMlSxV9ncGp3UeolEkveWg+8RZhg9O35CT+6l/yxHQ7LzZJLEKB4awxyEa2iZL/RdA/wDBqf8AyJP7qX/LAlfhFOEn6iV+6lj/ANYbNAtensnuiqJ6T0GFyMzGTK8ZSD8IdDBqdvyEn9zL/lgGilEqcAw7TTqaJxtGWgasIp2/5eT+5l/ywnr8Lkg/kZX7qX/LFnNKeUK6+hvrDy2MVUnUMnN+Sl/u0fhD7CcKkFIeTJP/AGZZ/wDWAp1CkKJLlosWFJQlNyB3kROO9+qy1psjBqf/ACJP7mX/ACx7/gtP/wBPJ/cy/wCWCV41TI9qdLHetP4wPM2uok//AGJfgX90a7jPVZ/gcj/p5P7mX/LGLwCQ3/Lyf3Mv+WIF7d0Q/PP3JV+ECzekajGhWf1Pxg3P0aopWz8n/p5P7qX/ACwvqtmJTuJMkf8AaR+ECTelCn3S5h/ZHxgKZ0oo3SFHvUPwiLYetE+2WDIRJBCJaT1gHZQkH2V8ByjyE+0+3Znoy9Tl7YL5n0Cg2nP0jIrGcOqdhagGBPBvHdFoq5ShKa4APgXG+KhQhik8G9IvU7C3kImqWVJUfZBt4njbSJz9GHhPUEqSGL8bcN0LlTQLfa9IsNDUdWhkJDPcFvXlCHEaViVgG5ccG5QodhsrDFFD89OPdC2TWdTMskFYcdoP5Q2/xZa5KU2SUjUaworKWYCFqtmGsE/0UItWYLKhd353heLL/pB1w77/AJeBpie2wZ40iKtGEys+H1aRdihY8DeLZhah/hqlKsBMSfMJisbFE5alB+1JJ8ol+nKEhKQfqzx0JHyIyyXDel2nIZCE5iSwbeTHRsDwZkhU0BSze2g5D8YpHR7gxmL69TZQ4QG1P2ldw0846jTLGgiscSuSYpYMIFVUAb/jAeL1iiRLQ7nhGtNgzJ7ZKiWdovfdROtdphJr08YJ64NeA5dElOgiQCHNlqCDMEazZYIuIHEs6g6aiJqiVmSzt/ZoZAp1bIl+1Mlp71JEKMR2yoZYLz0E8E9r3PA2I9HtNOmmYsrJOrFhYNuHKIz0eUKAfq83eon4xF2vhMvpRpEHsJmL7gwt3mCB0nzFB5VHMV4n4JMNMPwSnl+xKQP1AT6xZJSABYAeDRM3TulIXtniS/YocveFfFoV4jiWNTPzSZY7kj3kx08GFeLKtDsuijlU/A8Tmq+snEfr/wAsPcJ6M1LDzalRPAA+8mHU1XaEP8LLgRGParIlpujClGqpivED3CDkdH1EPsKPesxYZYtG0a/MR9Umk7GUY/MJ8b/GCv8A41SjSRL/AGRDEd0YYfzC3S0YTJB7MpH7I/CNVUct/YT5CDlCxgKZ3QrIcqk9IEhAk2QB9ancPuzIyJ+kSW0hPOYn+CZGQoe3D5BVa7WEXDZyqWqVOkHtOApA4Ke8VGUfZ7h7hFn2anZFzFO3YIHjCzLB6HSknKo7tfl4IweslCYRVB0gdlIDs0b4alJQCb7w5bSEeIOqZY3e5FxcxPrTxcsV2jppSAJElHMqSLcIhNUmZTPOSH3jhzHJoq1YUpUQPZci/CCKjG+tkplhHssMw3gboWhtBiNEUB09pG7uhTThSluIdzMTHVlAQXA0I3QlVNKQw3xc8RktmxctqopJcrlrSfEQ+2T2el1MlEuYojKpQAAcuGEVnY5WWplKP3m87H3xetkgpE9SU/5swX3PeIvqp4uVLRok5ZUsMwYAbhz4QwkpKU313mF8+rlSppGdlFII1ubhg1zYPC6u24QlRQhIWqz5iQHJKWsH1BFgSW03xfE2U8wimJKpqhdRtySPc8HZrxWhtZOQsImUx7052H7SYayMXQoE+y2oNvHgfCHLCspguISYUYntZLkhylahxSLeJJhbK6QZKtZUwJs6mSwfR+048of1BJVnp5hGYwalTiEU7FkIkrmOCkJKnF3G5uPCGlASpAOhIBbvEEpV6Yini2m6JlCIpqbFodEJpRZ4bSFumFYRc8X4wzplWtEYryTDhCvGPZhmIV457BisvCnpBNU5eH+Eq7LxXHuA/wDaLBhZ7OsY43rTI6QY3EaShaNo6GDZ4zNHhF3j1oAgmHWBJq7wWoWgKaWPGJyVFT6RUf8ADoP/AOif4JkZHnSIQaZH+6n+CZGQsfBXDZarDuHuh/gsxIUkrHZVr3Cx74rkgeUM5E4hKd+U2t74eU4WKySqchSmYhDtwvp6QvE4IsEuoqcgB7Nb3wbhFfmSTlZjfgYxVVLSorYFR4WYcBGU3tqHn0JnzbghDhzp4DnBsugTL/J2IGnFufGNFY2kByIXVGO/dAc7y5yj8YerS42rpak5iVC53i8L1yc5zu5+dI0ky1TTnWuw5+4QQmuQn2Qx074rsTbsZgk1XWJOjKFvER1PZuQPpU17Mt/NIjkNFVDO9o6jIxDqp5WSyViWTyBTc+nrGd9VPF8mViE6ByASOVv6xzL/AAtC6qclLJqEVUtUs6jIXUxG9DBSm45Ys6MT6xIVLIdYIDaggHd3B/CGczZ+TNUmb2pc1IYTEEBTB2BBBStt2YFntF72Xit4nRVBmD/iKhZNsrJTLA36IZuZJMN6XC1TJSphVa4AYHNlGUknmQdIzEDknS5PXTJ8xZfLllJyoS2aYrKkFgNGIJJAgqq2hppEsCYsoGgCk5TpYZWET8/p7VWgxCpnJKBOVJSkuClCDc2IU6Tox4QZ/h0+aFhakmWEqzLAYq7Je2m8+ZhOnaMSqkdXMaVUKIKlyjllrJ7G9JKTx3X1i3qwuepC0TZyEpWnKeqSQoguCHUSEuLOA/MQTHZ7KNkMqaNAmfnM2V92YklvF/WLzh0zsgPbK/rFdxTCQZATLGXJlCG+yMyQT+y7wVhEiaV5iFB7XsAm7Acd0VOVNm4dEF41m6FonMRL0jVBPKLqVDKmQ44NARSAs84NozrGcvVVJpAGLS3lmDaitloHbWlPeoCEmK7U0aUEGolftAxWXghKpKRcnSDsOxYaJB+MUrHdsZDdiaFEnc+kQ4RtZTpDqmAEnclRI7oxkrTjrUmrcB7QWiZFDpOkmiAAKln9RT/N4kV0o0gdkzVD9AAepjWXTPS9BbxvmtHNl9L8k+zIX3laREE7pgU3Zpx4r/AQfRfLpbvvgKepn4xzA9L05JfqEftGIJnS3OVrJl+BU8FtpyLFt7OP0cA3+tT/AATIyKLjvSCqfLymWlPbBcKJ0Cg3rGQ5LoXSlSpyQBqbfCCpVWGNoWS06N82hjR4fPmDsSlq8C3uiqzlH4fV638I9nTFE2aJ6bY+pPtZJfNS0g+Qcx4Nm5os7tZwosecZ7jTVCkKIubRGKcwyTsxM3kAfpGIp2DSk+3UIH6xJ9IqWFqglS2t/SGdBslPnMwQl9M0xA8g7wnqJdMn84tfckj1MQqnIPsZg28s/hB3+DjodB0WzQQVzUjkkFUWnENmZywlEvLZCQVLt7J4CGvRzXmfh0lajmUHSSdTkJF/BoF2l26lyipNOBMWAxV+bSe/7Z7rRF/aqX8JBgIolJmz6opUlQKUIS5Ue47txNov9LOCkhSS6VXBHA3B8o+etpcemTFnMoqWr2jv5D3WFhHTejPG1Gm6mYe2jT9AklI8Hbyg1/R7xYcMw8yVTJpSqbNWfrF9nQPlQkFQZIf4mI8SrwsHNSzF20eWR4l2EP6OaCLG++A6vCVLJPWEDhuhWcPak1FAmegy/osxCCbkKQtuY7T2O4AxZVhcuXKzKc5QNblrAnmfxgwSEyxcu0J6iv6xaU7kndwd4m8VOjdoMd+i0c6cSMyUdgHfMLBIbexLtwBjjOHbd1so9ipm+KyoX5G0W7pJxLMUydyU5i+/O4HewH/kY5tMp+HlGuLPLjodD0sVo9paF96Ev6NBqukWpmP9Z1f6KU/FJjl6JzFjD7BZHWXJ7ItzPdbvhWaPG7PquorJxzorFvwPYbk6dfKNKDAsRnlusUo/6p7ema/lDChp0p0Hxu+6GUmsblxbRh7u+Mvpp8gUdF1Wq8yZLHetSo0xDoumCWSupTbclBb1NovOxdd1qMirkBw97OxHuhzjUsCSu26NP5uIvunzdiOClC8ucHmxhlhGyXW360J7kkwZiRBWo84s2yUpN+yL2hXO6Exm0OG9GklQGaet/wDSkD3w9ldGdJoVzlD9JI9weLRhiEtYAQ3Q0OdK3SnyejyhH5lSu9avxgn/AOE0aRalQe8E+8xaXiNcwtpDuKdqNiGytMHalR5f1hENnqe46hOvP8Ytu0WIhCSYp+F4sVrvxjK8awDtBszIRJChJynOBqdMqz8IyHu1sx6VO/6xP8MyMjbDxGV6pM7HKSVLlinJSsJGcqlpcnKn2dTYv3wBN2vV99avIRVwYzNFfEZ/dP17UTN1u8v+ECTtoJ5/OEd1oVoBJYB3jFBrMxhzGD6qebVrV7S1K7yTEZvpEbxsFRWk+t+r4mCqDDFTDYW+8dP6mG2G7OMyprFx7PDv484cql5QGFhwHd5Rnln+NMcP1PQYhNk030ZMxXVgkkC2YqO9rkcoDqJ5CS1rafPzePFKPFh4QDitQyC3D59/pETtXfCzDx1lRmOiXPwi5bP14lVKVqJCSWXySRlJ8Pa/VipbNSvbV3D4w93W3b+W/d8vDz7U4eOoz5s6nmkuWHkR86GAMX29mykumQqYD9pJBbkRr6Q52BrpddSCVNvNkAJd+1kL5C++wyl/u84mxTZNSUlhnGrgX8U/hE2Wdity8c0XtxUVBb8mDuY/hD7ZSUoElbvxMC1tRIRYkODxcvFz2UwZawlcxBQjUBQYq4W1A3xPvh+KJ0ooyVksaZqZHmFTPgRFCWO1HU+m+hZVPObV0E/+Q+McxTTqWeykn4d8aziAtVJdLgO0WLClZEgcNfH+8b0dAEJILKJDHx3D0iObLylrkHQtrxB5/wB4m3apjo4TiaZZBVqrQbucE1dYMjghiPd8iK7XpK5KimykdoPy1A7w/kI9k1OdCCLhTNbVzcW8fKI0e1+2Qrck+WOLJLcw1/Tyi9Y2fqV/on3Ry/ZGoH0qWSLZ0v33+LR0zHVfUzB/pPui8fKV9jhFQp374tGyc7vs0VAH2otGyk/Lus94jLw566Rh00MIcIVCHDFWh1KXF4pqYmB6hTC8SLmQrxivCEEkw6Uihba4lfJCDBUkrBED41XiZNUecMNlVgruYj+L/p1tOSaRL/5qf4ZkZEu1yWpU/wC4n+GZHsaYeIy9cYp5KVWJaDUSpCUhRzKO+xLE8TpC1MzkB7/OJjUqUnLmLcHt3tpGtZSj1YslI7CB4ke4QrnzlTF5iLnhG6KQlgA7w72Tw9KqlUqZqU237wbQuSbObvCmnw9RLKGVxZ/g0bS6XLOSk3ZQ8RYw7nUHUzpko/YURpfiPQiAqtOWplnQKa5/ZifrZ3HS1SJjAfIBv/WIswScpva3dbfub3ERFJmhsp89Pf3wLXOALsdx/rvsTGMbCp8uzgN87oQY3POX513wfQ1RV2TfdqbENpxgLG028YvHlTl4lwFDSnbVRPDgPgYZhQbvgHDZmWQg5QQx011PHX0hiocBrub00sYMr0Tw72Kx76JVoX9g9iZq2Q6nwICvCOgdKu0lVT0oFJ7SrrmWJQg2GQfeUd+4A8bcny+mrt821jp2wGLJqJJlzmWuUAhlXBlGyT4eyTyHGCX+Cz+qbXFM+QgKmZ1IQE9hkHM11KYZyTr2iYsHRZhldIDmatclQGWUsOk5n7SFFRKCGvZjwi2bcbFoq5WdAafLSchH2wL9Wri+47jyeKj0Wba5z9EWCFpfqyrVSdVI5KTc9z8INWUtyxbOkeiRMolFSXVLUlad7KfL7lGOPS+d9fn4x9EzpAWkpVcEMe42MfPlZSGVNXLP2FqT4pOUt5QZzow8e5nG4b/m3L1hVUoUqYCQQhAtuckXV4aeMHFXGIkrsw04E2iZxde003u8bwtpPq5qpT9lJKknikizb948jBapo60JDF0Zu4uB8iAMcBAlzBqHQS3IKSfVUOfiaf4DVgLCnHZNnLOrVhxNrx12uqUTZBWg5kqSW9xB4EG0cLw5YdKjwZKXPYA1P6RLk8u+OkbKYgUyZyClSiVKWlIZwFPq7N9ktE3hzrnJQcyhzMPNm9fhFcXWtMW6VDtHdzhzs/ikpJ7SwO/4w8pdCXrqOFggM8OpSYp+FbQU4d5qe5zD+RjkohwSockLPw5QpRYaTCwii7e4lll5d54RYsRxwJQSmXMP6uX+IiOR7VY6udNugpA3Eh/SH7R4WqMGYXVmWoEesLUzj90ecaGpP3fIxVm07dAxydnpEknWYn+GZGRUlbTHqOrUDZSSC3ALHxjIeMsgtir08h0lg5IsP6wKLEw1wJlWO743gXE6fJNUBYO/gfkxpL3TOzm08iSlLBSi9jbnfXuizYNWSUzBM6sGYAwKifMjQxWJ32DxQn8DDbC5x6ooCVE5nskl7jk9gPWM8p/WmPFyxGoM6nnZsrhOcEAAugg6s+jiKHj1P2EL5/xB/fDyZiqpaSlQIBSUl7agje3GES6vrUGWzkaEXAa8ThKeVlPZRBSx8+MaTiU3bOhr7yO/yjanuk8Du741mVBSMr66P7oRldQUpUFoY8Ry1Nt0e45Jt8+caVU5P2k5DydjzeJqteaSDy46/LmLSIwG8lPAPv17R84JG/eXPHhAGEKyyg1rn3+sMgrNfXiOdrW5PEX0543Sr09N3hbfyg/A8VNNPEwFwLKH3kn2vGwV3pEK9OXzd298EBVnH9uP9ucJT6DoaoTEJUPtJBB+efvj5r2gxjJiM2ppzkaepcsjQMtwe43LcFER1bY/Hlrw+dLSfraeWoo4lOVWXv1A8I4XPU4jWXbO8fTuzO0aa2jTOQWKgygL5FtceBeOX7e4YKesUBopKVh7uSGVf9IKPjC3oh2r+i1AkrJ6qeQn9BZslXcbA94i0dK1EsTZalXBBCVcnfKeYJPgYWXh4qEqYWuO7leI0s+7XdZ++GGE7OVFUVCRLK21JKUjudShcAgtqxjfEcAqKVQE+WZZUC2hCgPaYgkWtvtaIVsoSp6gv/l8z9vdGYojNJWGuAFDvSX92bzj1F6hd37CRa2qibeUYuaNNx9zMYf4P4X4PUhIJ1VZt/jzi44DiJSQb9pwT36/COf4cWWkc2+EWuhn3914M4WNJ6lf1qrH2j7zDPBwBcse0zfFoX4xLyziRovtDx1Hm8HYLMG/R77vnWC+Cer5Q1L3byG/SH9LVnQ7oqtDPZ2Aa1zD6kqxlNh4xlF2AdqsQUmWpixA13RyibNKlEm7xfdrJ5UlQHxjnLl41w/U5CkmI1w/2b2Iq61lSZf1efKqYVAJSbEkh8xYEGwO6Ou7O9HtPh7rS8+coBKSsJZNrlIHsh7k3LMIuM3CqbBpk9CiiyUlLkuACoKyhxvISo+EZHb9vqMIowWDqnIKiwGY9VMDluQA7gIyLhcfO1BUdWrM78nH4wZVYpKWcypeZTMGIAbmWvClKPlonkTSk8vn4wWb6Ut8PcJxcZg8pEsDRRSqYeWpbWCq7ESqW6qgqWSwRLT1SUDeTvVyEITXB2v4RomUtWifOJ+Yv6/j2ZLQC57R53j2RW5VJtZxoPP0giVg6yHUWHPSJBSSk783IB4NwtHNIlh2WNuN24Ruq4ZQb5+TGtHKBTazgENG85axuccfw4xlWkAVUjs+1mA0cRBRdpCkncbdxv8AjE89SVWe/MEEeRYxBJASsDcqz311A5XioSWjUUgDnz5wei1x8vC2cku3Hv8AM8P7w0lpsxPlCojdWoO438ecZJVb5aI1zGN9D6W3x6Du5+D6fJ5RKlk2DxESa6Xm9id9UruXZIP6zecc6rEDrFJALBRAG9sxAB56RZJg3+W5iHY8mtEW16UzJkuolhjUJCpgDWnglM224KIC/wBcxeNRlCuhl+m/id/gB746vtZWqqsKkTlHty1JTNDb1JyhXJ3B77RQcCwvPMSnUJuo934mLzKZaZlIdamUsIHCZLHWSz+0G8YVvdKk5sNsLtvKokLlTpSiCrMFJyqUl0hJSQSLdhOh8Ij232yRW9WmWlSUoKlgqCQokpCQAEk9kX3uS3C9L1Y6OxZrh/cfGJQGDv8AJ+fSDdLUDJWy5h19keQPLnAH0kvrpE82a6pgO8i/6sL5YYlw5J05c947oqQrXklSBNU4JdTpvYdo+cO5M1r7hw4/JitVEwGcMxsG0Gg5ecPp9QCAB2Qd2nn6wZwsU+Ipzy829F/1Tr8IFwyrZTfPdB1Gu2V3ex4QmqpMynXlDKTqkngdPKFO8Vf1dsPqyw493lDuirH4OIoFHitQ4yiX5mGtLilXmZIlAksLElzw5xncdLmRxjEpS+ylJUtRYJAJJfQDjDXYHooWJq5lfIQZeRkS1KzKzEpOYhJswCtTv0i37F7KLkDrqlSVz1CwAZMtLeyNXUd58BvJe4ptBIpyETVlKlAlKQla1KCfaYJBJaNcJqdZZXd4Iw/D5UiWJcpCZaE6JSGA+XjTPLzFRWknTUWbdHMNmNoZlRjCmmrMnNMWE5lhLJSySpOg0TrF6wX8gg/eGb9olXxh/RaLekack0iWUD9cn+CbHsQ9IR/4RP8AvJ/gmxkXKWnzN1h+TGyCSd5i5YfshTJSlc+ZmcA5c2UXAOgdR1gqsxWkkoyykJFxoACW4kjMYm5zyCYX2klLTpYZJal9wyjxJg6VKWbZkSuIAzq89BAFTj5WMqUgAaamx7mEAzq5ZsVMOGnoIn5t9VuHM7qUXWStX+tT93ZEK6rFs3ZSMu6wYfjAK6js5dQ/Bm108/QRrIuod8VMdF9fxcsOsgO+g8xG1dNU2UB338+HpHlOvsgc/gI8zKTceXrGTUInDS7qPyYHxCScttU3B5h/nwhoma+r6RBVdoEAd5bl38ocpWcaUYRMZYOo0PHh37oPWUp/Ef31it0CiglJ0c5TuPHy/GDvpPHy1h2dKXguYX1fnbujJMwOxvwLa+DWaI0VAJ+e+PJySQGNxyG6JMSmcFHT1gVUtpnAEFu+z+jnwgmjnBYBA7QNw+h/raIqpQCkrAByLChbVjcdxEEF8XTAsO6uU6vaV2lcuAPcPfCKtx0pq0T06SVpUnmEKCvVj5w8xvFwmUAk3WAeYQfx08DFCxaocMNTr3QsZ074eY8hCKmeJf5PPnRw6uakTZZH6q28IAzDg3wiZc0TKWmmOMyQqnXvJMr6yUf3am8BAwX87t8VShbOWxmd/uSmA6RrudOEETV+2P8AXfyELgGJvrGrOvJIzTQ+9W+3P4Q2nSFkuVJc7huhfR0ClqKgAQDoSz2hjMp1JuoJSNwhZUSJaWjmlSUpTmUSAACCSToAN8dRpOhmZOkA1E/qppY5UpCwg8Ccwc8Wt3wT0T7EqlpFVPSM6vySSPYQR7XHMoeQ746i0Emxbpxyb0NVUv2JsqYN3tIL9xBHrDzYrY9VIpc6pkkzEjsBLLy8SGN1Fw3APHRo8MHzC+yDGETqqlWhKTTFaWzzFIGV9bIUo8eEVrZ3ZSnpVy5iqqZVTZbn6tJKVEgghRuDa11DSOhKlghiARzDxEuhSfsiCzZzJWxRJSlaaenl0xWCDMOUrY6kBLjjqq3CD6dAQlKRokADuAYQwVho3PEczDSNC8TqnuKn0gq/4RP+8n+CbGRnSIkClAzB+uT/AATYyLia+dvpayGzFrWeISod/fHvXOLj5+ffEcw97RSEhmnj5aRqVNGJEeFW6EGqtYno/aD2+dIheJaYssd8Bz1b5Et03jeRUl78W+Pfq8eSFHKPCPJs9KRr83vGDoSqmC3j8LQCVE3JYbzze4EeFbjOpwn1PIfjA1RWPuYbgH7gAN8PSLQ9fJUB1mhB7IB+zw98QJqkkPo8MKmWUyiV2J0TwHHvivqlX7PlGsTaZqq4Jo5xMT0+FIDdnd5c38/KDjIQlLlg259Yi1UlJJVWZczMPEbiN4+eUN5ygtLjQi9tOUIZygpbjjDWnlMks3dxgshSt6fECqU6yex2deFkjyYQqVOLlR+eUaTCy1IexY953e8wXTYFUT36mUua29KXhyQrWlDOBQXzdhQWGPZGbsqJ8AkQ2SptTb05fPKLBsZ0R1c1aVzwJUtjZROfkcrcecX/AArobpZd5q5k48HyJ8hc+cKzfh704QO0pYAJOY6Ak+VzDnC+jTEakjJTKSk/amHIO+9z5R9F4VszSUw+pkS5fMJD+esNQmL0jbkey/QYZbqqp7k/YlhgOPaOvlF2pujqgQxEgKILupSlO3FyxizqjMsGoPpoENG2WPRGPDTa1yxmWNnj2ANAmPMkSQBiuIGUglKSpW4DjBbo5NiFraIF1yU6vCCjx+eT25J73EGzJ6li9hwtEfX4v5/SHpFMpVKkpSH65O5vsTYyA9va+UmlSgqAV1qSxN2CJoPvEZFQrHzplj0R6lB4RsERVQ9THi0b90YIwmAPFJuw/rEqadbg5FfsmLVgtPLMlJlgEtfi+94mmyTvEZ3NpMEFJN7CT5v4RDNqpWcD2ieXrEikKGnuhYmlWlRUBmUfZ1YPqSd2tomTa7U1TPBJJLN82iaQEyyFzASo+wi7gfB+O6NaXDFo7WUTJh9kNZL77+8wTR4eEEqmHMtWruwHAcod0RdNlzahbAAJ3l7ee890aTsKMuYgoSVJBDlwXbjuEOaiv+whLnlw5wPUleXIAVLOgAslPGCWjUFqTnTY97boCnYcSdSfnhGsugXKBU5Kvu7u48YLpq5KxwO/i41BifFe+rNsJsBRz0Fc+flUFNkCkpt48Y6PRdGuHD7HWD/UsqHoWjmOydPLXWSULSFJUsBuNi3rujvEjDkpDJQAOAS0Vj1GXCun2QoUF008oHjkS8MKfCZMt8iEof7qQIlOHp+6fWNk0QGgI84vSdvBTtoY8UiZuI8YlFOefrHhlK4nyMPRbRo6zfl9Y2Vn3NGwQv5ePRn+7CG0WaZwT6xt1qx9n1jfMr7p8o9Cz91XkYY2hVPV90+kamfM3I8zBQW+4+Rj3wPkYBsETN4J9Y9CJ33gPCDMvI+Rj1uXoYNDcBZJnH0jOr+9rBt+HoYimSH3GDQ2VV6sqCQ0K8I2glrJSopCvCHOJYJ1qCh1JfeNYQ0fRhTIWFkTFKHFSozsu2ks11UelzCOs6uYkiyspbmCf/WMh70gYalEgZX/ACiNXLdibHkVBuPm5W6NjHkZGjF5GRkZAB+E6n54wbMjIyJvrTHxEuNRp4/ARkZAVSo1+ecDTd0ZGQjrJHt+ETy/aPzuj2MhiMXAafaPeIyMhGZYV+Xl/pD3xeYyMhxOT0xgjIyKQyPRGRkAZHkZGQB7GpjIyA2hjwxkZATwRuIyMgD2PYyMgDyNVxkZAIS4t7B/ST7lxkZGQl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hISERUUExMWExUWGBwaGBgYFRcXFxgXGBgXFxcXFxwcGyYeFxwjHBcVHy8gIycpLCwsGB4xNTAqNSYrLCkBCQoKDgwOGg8PGiwkHBwpKSwpKSwpKSkpKSwsKSkpKSwpKSksKSwpLCkpKSwpLCwsLCwpKSwsKSwsKSksLCwpLP/AABEIAMEBBgMBIgACEQEDEQH/xAAcAAACAgMBAQAAAAAAAAAAAAAEBQMGAAIHAQj/xABIEAABAgQDBAcEBQoEBgMAAAABAhEAAwQhBRIxBkFRYQcTInGBkaEyscHwFCNCUtEzQ3KCkpOy0uHxFVNicyQ0VIOiwhZEY//EABgBAAMBAQAAAAAAAAAAAAAAAAABAgME/8QAHREBAQADAQEBAQEAAAAAAAAAAAECESExElFBYf/aAAwDAQACEQMRAD8A53SyQyewDYagcBBX0NBbspD8hAVDNdKbbhvhtLkHKpRTYCxOjmOfL10QNU4algoJQE6aA30hZOpwAfZ/ZEP6ypBpgEntW3NeFdTKJLNfXvMGNosgFVH2d3cw/CGdLIkqlAhACt1gSW3x6s5kOUsOG9xuiGiqAwFwRpxguygGolhKi6QPARHJQkhVhrwEEYmcx5iAEMDeLiatdZIR9FolhCXC1IUcovvD2v4xap2zkmZTyF5US7LzKyJuxs8VZKs2GJP+XUDwChFrr5al4WnJqJh/GMrtpCw7KySWSyrP7KQ/pAG02GSESDllBKgdWDw22cnrm5RlV9WAC/nEe2FCtScqEklSmAAd34cYnd36d1pzlcsBrDXgIYolptYa8BeLTgXRFWz1DrkiRLe5UQVfqpBv5iOoYb0Y4fKHalmaeMxSj5AWEb9ZzTjKZCLdhP7I/CCMLkJE1ihJvplT+EduOwNCbiQgHk/ueIp2wVKzJlhB3N8vziLMlSxV9ncGp3UeolEkveWg+8RZhg9O35CT+6l/yxHQ7LzZJLEKB4awxyEa2iZL/RdA/wDBqf8AyJP7qX/LAlfhFOEn6iV+6lj/ANYbNAtensnuiqJ6T0GFyMzGTK8ZSD8IdDBqdvyEn9zL/lgGilEqcAw7TTqaJxtGWgasIp2/5eT+5l/ywnr8Lkg/kZX7qX/LFnNKeUK6+hvrDy2MVUnUMnN+Sl/u0fhD7CcKkFIeTJP/AGZZ/wDWAp1CkKJLlosWFJQlNyB3kROO9+qy1psjBqf/ACJP7mX/ACx7/gtP/wBPJ/cy/wCWCV41TI9qdLHetP4wPM2uok//AGJfgX90a7jPVZ/gcj/p5P7mX/LGLwCQ3/Lyf3Mv+WIF7d0Q/PP3JV+ECzekajGhWf1Pxg3P0aopWz8n/p5P7qX/ACwvqtmJTuJMkf8AaR+ECTelCn3S5h/ZHxgKZ0oo3SFHvUPwiLYetE+2WDIRJBCJaT1gHZQkH2V8ByjyE+0+3Znoy9Tl7YL5n0Cg2nP0jIrGcOqdhagGBPBvHdFoq5ShKa4APgXG+KhQhik8G9IvU7C3kImqWVJUfZBt4njbSJz9GHhPUEqSGL8bcN0LlTQLfa9IsNDUdWhkJDPcFvXlCHEaViVgG5ccG5QodhsrDFFD89OPdC2TWdTMskFYcdoP5Q2/xZa5KU2SUjUaworKWYCFqtmGsE/0UItWYLKhd353heLL/pB1w77/AJeBpie2wZ40iKtGEys+H1aRdihY8DeLZhah/hqlKsBMSfMJisbFE5alB+1JJ8ol+nKEhKQfqzx0JHyIyyXDel2nIZCE5iSwbeTHRsDwZkhU0BSze2g5D8YpHR7gxmL69TZQ4QG1P2ldw0846jTLGgiscSuSYpYMIFVUAb/jAeL1iiRLQ7nhGtNgzJ7ZKiWdovfdROtdphJr08YJ64NeA5dElOgiQCHNlqCDMEazZYIuIHEs6g6aiJqiVmSzt/ZoZAp1bIl+1Mlp71JEKMR2yoZYLz0E8E9r3PA2I9HtNOmmYsrJOrFhYNuHKIz0eUKAfq83eon4xF2vhMvpRpEHsJmL7gwt3mCB0nzFB5VHMV4n4JMNMPwSnl+xKQP1AT6xZJSABYAeDRM3TulIXtniS/YocveFfFoV4jiWNTPzSZY7kj3kx08GFeLKtDsuijlU/A8Tmq+snEfr/wAsPcJ6M1LDzalRPAA+8mHU1XaEP8LLgRGParIlpujClGqpivED3CDkdH1EPsKPesxYZYtG0a/MR9Umk7GUY/MJ8b/GCv8A41SjSRL/AGRDEd0YYfzC3S0YTJB7MpH7I/CNVUct/YT5CDlCxgKZ3QrIcqk9IEhAk2QB9ancPuzIyJ+kSW0hPOYn+CZGQoe3D5BVa7WEXDZyqWqVOkHtOApA4Ke8VGUfZ7h7hFn2anZFzFO3YIHjCzLB6HSknKo7tfl4IweslCYRVB0gdlIDs0b4alJQCb7w5bSEeIOqZY3e5FxcxPrTxcsV2jppSAJElHMqSLcIhNUmZTPOSH3jhzHJoq1YUpUQPZci/CCKjG+tkplhHssMw3gboWhtBiNEUB09pG7uhTThSluIdzMTHVlAQXA0I3QlVNKQw3xc8RktmxctqopJcrlrSfEQ+2T2el1MlEuYojKpQAAcuGEVnY5WWplKP3m87H3xetkgpE9SU/5swX3PeIvqp4uVLRok5ZUsMwYAbhz4QwkpKU313mF8+rlSppGdlFII1ubhg1zYPC6u24QlRQhIWqz5iQHJKWsH1BFgSW03xfE2U8wimJKpqhdRtySPc8HZrxWhtZOQsImUx7052H7SYayMXQoE+y2oNvHgfCHLCspguISYUYntZLkhylahxSLeJJhbK6QZKtZUwJs6mSwfR+048of1BJVnp5hGYwalTiEU7FkIkrmOCkJKnF3G5uPCGlASpAOhIBbvEEpV6Yini2m6JlCIpqbFodEJpRZ4bSFumFYRc8X4wzplWtEYryTDhCvGPZhmIV457BisvCnpBNU5eH+Eq7LxXHuA/wDaLBhZ7OsY43rTI6QY3EaShaNo6GDZ4zNHhF3j1oAgmHWBJq7wWoWgKaWPGJyVFT6RUf8ADoP/AOif4JkZHnSIQaZH+6n+CZGQsfBXDZarDuHuh/gsxIUkrHZVr3Cx74rkgeUM5E4hKd+U2t74eU4WKySqchSmYhDtwvp6QvE4IsEuoqcgB7Nb3wbhFfmSTlZjfgYxVVLSorYFR4WYcBGU3tqHn0JnzbghDhzp4DnBsugTL/J2IGnFufGNFY2kByIXVGO/dAc7y5yj8YerS42rpak5iVC53i8L1yc5zu5+dI0ky1TTnWuw5+4QQmuQn2Qx074rsTbsZgk1XWJOjKFvER1PZuQPpU17Mt/NIjkNFVDO9o6jIxDqp5WSyViWTyBTc+nrGd9VPF8mViE6ByASOVv6xzL/AAtC6qclLJqEVUtUs6jIXUxG9DBSm45Ys6MT6xIVLIdYIDaggHd3B/CGczZ+TNUmb2pc1IYTEEBTB2BBBStt2YFntF72Xit4nRVBmD/iKhZNsrJTLA36IZuZJMN6XC1TJSphVa4AYHNlGUknmQdIzEDknS5PXTJ8xZfLllJyoS2aYrKkFgNGIJJAgqq2hppEsCYsoGgCk5TpYZWET8/p7VWgxCpnJKBOVJSkuClCDc2IU6Tox4QZ/h0+aFhakmWEqzLAYq7Je2m8+ZhOnaMSqkdXMaVUKIKlyjllrJ7G9JKTx3X1i3qwuepC0TZyEpWnKeqSQoguCHUSEuLOA/MQTHZ7KNkMqaNAmfnM2V92YklvF/WLzh0zsgPbK/rFdxTCQZATLGXJlCG+yMyQT+y7wVhEiaV5iFB7XsAm7Acd0VOVNm4dEF41m6FonMRL0jVBPKLqVDKmQ44NARSAs84NozrGcvVVJpAGLS3lmDaitloHbWlPeoCEmK7U0aUEGolftAxWXghKpKRcnSDsOxYaJB+MUrHdsZDdiaFEnc+kQ4RtZTpDqmAEnclRI7oxkrTjrUmrcB7QWiZFDpOkmiAAKln9RT/N4kV0o0gdkzVD9AAepjWXTPS9BbxvmtHNl9L8k+zIX3laREE7pgU3Zpx4r/AQfRfLpbvvgKepn4xzA9L05JfqEftGIJnS3OVrJl+BU8FtpyLFt7OP0cA3+tT/AATIyKLjvSCqfLymWlPbBcKJ0Cg3rGQ5LoXSlSpyQBqbfCCpVWGNoWS06N82hjR4fPmDsSlq8C3uiqzlH4fV638I9nTFE2aJ6bY+pPtZJfNS0g+Qcx4Nm5os7tZwosecZ7jTVCkKIubRGKcwyTsxM3kAfpGIp2DSk+3UIH6xJ9IqWFqglS2t/SGdBslPnMwQl9M0xA8g7wnqJdMn84tfckj1MQqnIPsZg28s/hB3+DjodB0WzQQVzUjkkFUWnENmZywlEvLZCQVLt7J4CGvRzXmfh0lajmUHSSdTkJF/BoF2l26lyipNOBMWAxV+bSe/7Z7rRF/aqX8JBgIolJmz6opUlQKUIS5Ue47txNov9LOCkhSS6VXBHA3B8o+etpcemTFnMoqWr2jv5D3WFhHTejPG1Gm6mYe2jT9AklI8Hbyg1/R7xYcMw8yVTJpSqbNWfrF9nQPlQkFQZIf4mI8SrwsHNSzF20eWR4l2EP6OaCLG++A6vCVLJPWEDhuhWcPak1FAmegy/osxCCbkKQtuY7T2O4AxZVhcuXKzKc5QNblrAnmfxgwSEyxcu0J6iv6xaU7kndwd4m8VOjdoMd+i0c6cSMyUdgHfMLBIbexLtwBjjOHbd1so9ipm+KyoX5G0W7pJxLMUydyU5i+/O4HewH/kY5tMp+HlGuLPLjodD0sVo9paF96Ev6NBqukWpmP9Z1f6KU/FJjl6JzFjD7BZHWXJ7ItzPdbvhWaPG7PquorJxzorFvwPYbk6dfKNKDAsRnlusUo/6p7ema/lDChp0p0Hxu+6GUmsblxbRh7u+Mvpp8gUdF1Wq8yZLHetSo0xDoumCWSupTbclBb1NovOxdd1qMirkBw97OxHuhzjUsCSu26NP5uIvunzdiOClC8ucHmxhlhGyXW360J7kkwZiRBWo84s2yUpN+yL2hXO6Exm0OG9GklQGaet/wDSkD3w9ldGdJoVzlD9JI9weLRhiEtYAQ3Q0OdK3SnyejyhH5lSu9avxgn/AOE0aRalQe8E+8xaXiNcwtpDuKdqNiGytMHalR5f1hENnqe46hOvP8Ytu0WIhCSYp+F4sVrvxjK8awDtBszIRJChJynOBqdMqz8IyHu1sx6VO/6xP8MyMjbDxGV6pM7HKSVLlinJSsJGcqlpcnKn2dTYv3wBN2vV99avIRVwYzNFfEZ/dP17UTN1u8v+ECTtoJ5/OEd1oVoBJYB3jFBrMxhzGD6qebVrV7S1K7yTEZvpEbxsFRWk+t+r4mCqDDFTDYW+8dP6mG2G7OMyprFx7PDv484cql5QGFhwHd5Rnln+NMcP1PQYhNk030ZMxXVgkkC2YqO9rkcoDqJ5CS1rafPzePFKPFh4QDitQyC3D59/pETtXfCzDx1lRmOiXPwi5bP14lVKVqJCSWXySRlJ8Pa/VipbNSvbV3D4w93W3b+W/d8vDz7U4eOoz5s6nmkuWHkR86GAMX29mykumQqYD9pJBbkRr6Q52BrpddSCVNvNkAJd+1kL5C++wyl/u84mxTZNSUlhnGrgX8U/hE2Wdity8c0XtxUVBb8mDuY/hD7ZSUoElbvxMC1tRIRYkODxcvFz2UwZawlcxBQjUBQYq4W1A3xPvh+KJ0ooyVksaZqZHmFTPgRFCWO1HU+m+hZVPObV0E/+Q+McxTTqWeykn4d8aziAtVJdLgO0WLClZEgcNfH+8b0dAEJILKJDHx3D0iObLylrkHQtrxB5/wB4m3apjo4TiaZZBVqrQbucE1dYMjghiPd8iK7XpK5KimykdoPy1A7w/kI9k1OdCCLhTNbVzcW8fKI0e1+2Qrck+WOLJLcw1/Tyi9Y2fqV/on3Ry/ZGoH0qWSLZ0v33+LR0zHVfUzB/pPui8fKV9jhFQp374tGyc7vs0VAH2otGyk/Lus94jLw566Rh00MIcIVCHDFWh1KXF4pqYmB6hTC8SLmQrxivCEEkw6Uihba4lfJCDBUkrBED41XiZNUecMNlVgruYj+L/p1tOSaRL/5qf4ZkZEu1yWpU/wC4n+GZHsaYeIy9cYp5KVWJaDUSpCUhRzKO+xLE8TpC1MzkB7/OJjUqUnLmLcHt3tpGtZSj1YslI7CB4ke4QrnzlTF5iLnhG6KQlgA7w72Tw9KqlUqZqU237wbQuSbObvCmnw9RLKGVxZ/g0bS6XLOSk3ZQ8RYw7nUHUzpko/YURpfiPQiAqtOWplnQKa5/ZifrZ3HS1SJjAfIBv/WIswScpva3dbfub3ERFJmhsp89Pf3wLXOALsdx/rvsTGMbCp8uzgN87oQY3POX513wfQ1RV2TfdqbENpxgLG028YvHlTl4lwFDSnbVRPDgPgYZhQbvgHDZmWQg5QQx011PHX0hiocBrub00sYMr0Tw72Kx76JVoX9g9iZq2Q6nwICvCOgdKu0lVT0oFJ7SrrmWJQg2GQfeUd+4A8bcny+mrt821jp2wGLJqJJlzmWuUAhlXBlGyT4eyTyHGCX+Cz+qbXFM+QgKmZ1IQE9hkHM11KYZyTr2iYsHRZhldIDmatclQGWUsOk5n7SFFRKCGvZjwi2bcbFoq5WdAafLSchH2wL9Wri+47jyeKj0Wba5z9EWCFpfqyrVSdVI5KTc9z8INWUtyxbOkeiRMolFSXVLUlad7KfL7lGOPS+d9fn4x9EzpAWkpVcEMe42MfPlZSGVNXLP2FqT4pOUt5QZzow8e5nG4b/m3L1hVUoUqYCQQhAtuckXV4aeMHFXGIkrsw04E2iZxde003u8bwtpPq5qpT9lJKknikizb948jBapo60JDF0Zu4uB8iAMcBAlzBqHQS3IKSfVUOfiaf4DVgLCnHZNnLOrVhxNrx12uqUTZBWg5kqSW9xB4EG0cLw5YdKjwZKXPYA1P6RLk8u+OkbKYgUyZyClSiVKWlIZwFPq7N9ktE3hzrnJQcyhzMPNm9fhFcXWtMW6VDtHdzhzs/ikpJ7SwO/4w8pdCXrqOFggM8OpSYp+FbQU4d5qe5zD+RjkohwSockLPw5QpRYaTCwii7e4lll5d54RYsRxwJQSmXMP6uX+IiOR7VY6udNugpA3Eh/SH7R4WqMGYXVmWoEesLUzj90ecaGpP3fIxVm07dAxydnpEknWYn+GZGRUlbTHqOrUDZSSC3ALHxjIeMsgtir08h0lg5IsP6wKLEw1wJlWO743gXE6fJNUBYO/gfkxpL3TOzm08iSlLBSi9jbnfXuizYNWSUzBM6sGYAwKifMjQxWJ32DxQn8DDbC5x6ooCVE5nskl7jk9gPWM8p/WmPFyxGoM6nnZsrhOcEAAugg6s+jiKHj1P2EL5/xB/fDyZiqpaSlQIBSUl7agje3GES6vrUGWzkaEXAa8ThKeVlPZRBSx8+MaTiU3bOhr7yO/yjanuk8Du741mVBSMr66P7oRldQUpUFoY8Ry1Nt0e45Jt8+caVU5P2k5DydjzeJqteaSDy46/LmLSIwG8lPAPv17R84JG/eXPHhAGEKyyg1rn3+sMgrNfXiOdrW5PEX0543Sr09N3hbfyg/A8VNNPEwFwLKH3kn2vGwV3pEK9OXzd298EBVnH9uP9ucJT6DoaoTEJUPtJBB+efvj5r2gxjJiM2ppzkaepcsjQMtwe43LcFER1bY/Hlrw+dLSfraeWoo4lOVWXv1A8I4XPU4jWXbO8fTuzO0aa2jTOQWKgygL5FtceBeOX7e4YKesUBopKVh7uSGVf9IKPjC3oh2r+i1AkrJ6qeQn9BZslXcbA94i0dK1EsTZalXBBCVcnfKeYJPgYWXh4qEqYWuO7leI0s+7XdZ++GGE7OVFUVCRLK21JKUjudShcAgtqxjfEcAqKVQE+WZZUC2hCgPaYgkWtvtaIVsoSp6gv/l8z9vdGYojNJWGuAFDvSX92bzj1F6hd37CRa2qibeUYuaNNx9zMYf4P4X4PUhIJ1VZt/jzi44DiJSQb9pwT36/COf4cWWkc2+EWuhn3914M4WNJ6lf1qrH2j7zDPBwBcse0zfFoX4xLyziRovtDx1Hm8HYLMG/R77vnWC+Cer5Q1L3byG/SH9LVnQ7oqtDPZ2Aa1zD6kqxlNh4xlF2AdqsQUmWpixA13RyibNKlEm7xfdrJ5UlQHxjnLl41w/U5CkmI1w/2b2Iq61lSZf1efKqYVAJSbEkh8xYEGwO6Ou7O9HtPh7rS8+coBKSsJZNrlIHsh7k3LMIuM3CqbBpk9CiiyUlLkuACoKyhxvISo+EZHb9vqMIowWDqnIKiwGY9VMDluQA7gIyLhcfO1BUdWrM78nH4wZVYpKWcypeZTMGIAbmWvClKPlonkTSk8vn4wWb6Ut8PcJxcZg8pEsDRRSqYeWpbWCq7ESqW6qgqWSwRLT1SUDeTvVyEITXB2v4RomUtWifOJ+Yv6/j2ZLQC57R53j2RW5VJtZxoPP0giVg6yHUWHPSJBSSk783IB4NwtHNIlh2WNuN24Ruq4ZQb5+TGtHKBTazgENG85axuccfw4xlWkAVUjs+1mA0cRBRdpCkncbdxv8AjE89SVWe/MEEeRYxBJASsDcqz311A5XioSWjUUgDnz5wei1x8vC2cku3Hv8AM8P7w0lpsxPlCojdWoO438ecZJVb5aI1zGN9D6W3x6Du5+D6fJ5RKlk2DxESa6Xm9id9UruXZIP6zecc6rEDrFJALBRAG9sxAB56RZJg3+W5iHY8mtEW16UzJkuolhjUJCpgDWnglM224KIC/wBcxeNRlCuhl+m/id/gB746vtZWqqsKkTlHty1JTNDb1JyhXJ3B77RQcCwvPMSnUJuo934mLzKZaZlIdamUsIHCZLHWSz+0G8YVvdKk5sNsLtvKokLlTpSiCrMFJyqUl0hJSQSLdhOh8Ij232yRW9WmWlSUoKlgqCQokpCQAEk9kX3uS3C9L1Y6OxZrh/cfGJQGDv8AJ+fSDdLUDJWy5h19keQPLnAH0kvrpE82a6pgO8i/6sL5YYlw5J05c947oqQrXklSBNU4JdTpvYdo+cO5M1r7hw4/JitVEwGcMxsG0Gg5ecPp9QCAB2Qd2nn6wZwsU+Ipzy829F/1Tr8IFwyrZTfPdB1Gu2V3ex4QmqpMynXlDKTqkngdPKFO8Vf1dsPqyw493lDuirH4OIoFHitQ4yiX5mGtLilXmZIlAksLElzw5xncdLmRxjEpS+ylJUtRYJAJJfQDjDXYHooWJq5lfIQZeRkS1KzKzEpOYhJswCtTv0i37F7KLkDrqlSVz1CwAZMtLeyNXUd58BvJe4ptBIpyETVlKlAlKQla1KCfaYJBJaNcJqdZZXd4Iw/D5UiWJcpCZaE6JSGA+XjTPLzFRWknTUWbdHMNmNoZlRjCmmrMnNMWE5lhLJSySpOg0TrF6wX8gg/eGb9olXxh/RaLekack0iWUD9cn+CbHsQ9IR/4RP8AvJ/gmxkXKWnzN1h+TGyCSd5i5YfshTJSlc+ZmcA5c2UXAOgdR1gqsxWkkoyykJFxoACW4kjMYm5zyCYX2klLTpYZJal9wyjxJg6VKWbZkSuIAzq89BAFTj5WMqUgAaamx7mEAzq5ZsVMOGnoIn5t9VuHM7qUXWStX+tT93ZEK6rFs3ZSMu6wYfjAK6js5dQ/Bm108/QRrIuod8VMdF9fxcsOsgO+g8xG1dNU2UB338+HpHlOvsgc/gI8zKTceXrGTUInDS7qPyYHxCScttU3B5h/nwhoma+r6RBVdoEAd5bl38ocpWcaUYRMZYOo0PHh37oPWUp/Ef31it0CiglJ0c5TuPHy/GDvpPHy1h2dKXguYX1fnbujJMwOxvwLa+DWaI0VAJ+e+PJySQGNxyG6JMSmcFHT1gVUtpnAEFu+z+jnwgmjnBYBA7QNw+h/raIqpQCkrAByLChbVjcdxEEF8XTAsO6uU6vaV2lcuAPcPfCKtx0pq0T06SVpUnmEKCvVj5w8xvFwmUAk3WAeYQfx08DFCxaocMNTr3QsZ074eY8hCKmeJf5PPnRw6uakTZZH6q28IAzDg3wiZc0TKWmmOMyQqnXvJMr6yUf3am8BAwX87t8VShbOWxmd/uSmA6RrudOEETV+2P8AXfyELgGJvrGrOvJIzTQ+9W+3P4Q2nSFkuVJc7huhfR0ClqKgAQDoSz2hjMp1JuoJSNwhZUSJaWjmlSUpTmUSAACCSToAN8dRpOhmZOkA1E/qppY5UpCwg8Ccwc8Wt3wT0T7EqlpFVPSM6vySSPYQR7XHMoeQ746i0Emxbpxyb0NVUv2JsqYN3tIL9xBHrDzYrY9VIpc6pkkzEjsBLLy8SGN1Fw3APHRo8MHzC+yDGETqqlWhKTTFaWzzFIGV9bIUo8eEVrZ3ZSnpVy5iqqZVTZbn6tJKVEgghRuDa11DSOhKlghiARzDxEuhSfsiCzZzJWxRJSlaaenl0xWCDMOUrY6kBLjjqq3CD6dAQlKRokADuAYQwVho3PEczDSNC8TqnuKn0gq/4RP+8n+CbGRnSIkClAzB+uT/AATYyLia+dvpayGzFrWeISod/fHvXOLj5+ffEcw97RSEhmnj5aRqVNGJEeFW6EGqtYno/aD2+dIheJaYssd8Bz1b5Et03jeRUl78W+Pfq8eSFHKPCPJs9KRr83vGDoSqmC3j8LQCVE3JYbzze4EeFbjOpwn1PIfjA1RWPuYbgH7gAN8PSLQ9fJUB1mhB7IB+zw98QJqkkPo8MKmWUyiV2J0TwHHvivqlX7PlGsTaZqq4Jo5xMT0+FIDdnd5c38/KDjIQlLlg259Yi1UlJJVWZczMPEbiN4+eUN5ygtLjQi9tOUIZygpbjjDWnlMks3dxgshSt6fECqU6yex2deFkjyYQqVOLlR+eUaTCy1IexY953e8wXTYFUT36mUua29KXhyQrWlDOBQXzdhQWGPZGbsqJ8AkQ2SptTb05fPKLBsZ0R1c1aVzwJUtjZROfkcrcecX/AArobpZd5q5k48HyJ8hc+cKzfh704QO0pYAJOY6Ak+VzDnC+jTEakjJTKSk/amHIO+9z5R9F4VszSUw+pkS5fMJD+esNQmL0jbkey/QYZbqqp7k/YlhgOPaOvlF2pujqgQxEgKILupSlO3FyxizqjMsGoPpoENG2WPRGPDTa1yxmWNnj2ANAmPMkSQBiuIGUglKSpW4DjBbo5NiFraIF1yU6vCCjx+eT25J73EGzJ6li9hwtEfX4v5/SHpFMpVKkpSH65O5vsTYyA9va+UmlSgqAV1qSxN2CJoPvEZFQrHzplj0R6lB4RsERVQ9THi0b90YIwmAPFJuw/rEqadbg5FfsmLVgtPLMlJlgEtfi+94mmyTvEZ3NpMEFJN7CT5v4RDNqpWcD2ieXrEikKGnuhYmlWlRUBmUfZ1YPqSd2tomTa7U1TPBJJLN82iaQEyyFzASo+wi7gfB+O6NaXDFo7WUTJh9kNZL77+8wTR4eEEqmHMtWruwHAcod0RdNlzahbAAJ3l7ee890aTsKMuYgoSVJBDlwXbjuEOaiv+whLnlw5wPUleXIAVLOgAslPGCWjUFqTnTY97boCnYcSdSfnhGsugXKBU5Kvu7u48YLpq5KxwO/i41BifFe+rNsJsBRz0Fc+flUFNkCkpt48Y6PRdGuHD7HWD/UsqHoWjmOydPLXWSULSFJUsBuNi3rujvEjDkpDJQAOAS0Vj1GXCun2QoUF008oHjkS8MKfCZMt8iEof7qQIlOHp+6fWNk0QGgI84vSdvBTtoY8UiZuI8YlFOefrHhlK4nyMPRbRo6zfl9Y2Vn3NGwQv5ePRn+7CG0WaZwT6xt1qx9n1jfMr7p8o9Cz91XkYY2hVPV90+kamfM3I8zBQW+4+Rj3wPkYBsETN4J9Y9CJ33gPCDMvI+Rj1uXoYNDcBZJnH0jOr+9rBt+HoYimSH3GDQ2VV6sqCQ0K8I2glrJSopCvCHOJYJ1qCh1JfeNYQ0fRhTIWFkTFKHFSozsu2ks11UelzCOs6uYkiyspbmCf/WMh70gYalEgZX/ACiNXLdibHkVBuPm5W6NjHkZGjF5GRkZAB+E6n54wbMjIyJvrTHxEuNRp4/ARkZAVSo1+ecDTd0ZGQjrJHt+ETy/aPzuj2MhiMXAafaPeIyMhGZYV+Xl/pD3xeYyMhxOT0xgjIyKQyPRGRkAZHkZGQB7GpjIyA2hjwxkZATwRuIyMgD2PYyMgDyNVxkZAIS4t7B/ST7lxkZGQl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1-4mag.ru/wp-content/uploads/2013/04/berest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4476750" cy="3295651"/>
          </a:xfrm>
          <a:prstGeom prst="rect">
            <a:avLst/>
          </a:prstGeom>
          <a:noFill/>
        </p:spPr>
      </p:pic>
      <p:pic>
        <p:nvPicPr>
          <p:cNvPr id="1032" name="Picture 8" descr="http://img1.labirint.ru/books/306991/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573016"/>
            <a:ext cx="1584176" cy="2448273"/>
          </a:xfrm>
          <a:prstGeom prst="rect">
            <a:avLst/>
          </a:prstGeom>
          <a:noFill/>
        </p:spPr>
      </p:pic>
      <p:pic>
        <p:nvPicPr>
          <p:cNvPr id="1034" name="Picture 10" descr="http://122012.imgbb.ru/user/68/683592/1/7601591dfd8dfd631d93eb05165fa08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4442445"/>
            <a:ext cx="1800200" cy="2415555"/>
          </a:xfrm>
          <a:prstGeom prst="rect">
            <a:avLst/>
          </a:prstGeom>
          <a:noFill/>
        </p:spPr>
      </p:pic>
      <p:pic>
        <p:nvPicPr>
          <p:cNvPr id="1036" name="Picture 12" descr="http://bayun.ru/covers/5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3933056"/>
            <a:ext cx="2592288" cy="1882495"/>
          </a:xfrm>
          <a:prstGeom prst="rect">
            <a:avLst/>
          </a:prstGeom>
          <a:noFill/>
        </p:spPr>
      </p:pic>
      <p:pic>
        <p:nvPicPr>
          <p:cNvPr id="1038" name="Picture 14" descr="http://mirknig.com/uploads/posts/2012-11/1354121971_img06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47864" y="3645024"/>
            <a:ext cx="1790700" cy="2371726"/>
          </a:xfrm>
          <a:prstGeom prst="rect">
            <a:avLst/>
          </a:prstGeom>
          <a:noFill/>
        </p:spPr>
      </p:pic>
      <p:pic>
        <p:nvPicPr>
          <p:cNvPr id="1040" name="Picture 16" descr="https://encrypted-tbn3.gstatic.com/images?q=tbn:ANd9GcR0BdDDykz7QbpYRDZ4ayrceEISOU85vrD53Jqnqp5td_gOJFkb0w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10450" y="4219574"/>
            <a:ext cx="1733550" cy="26384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свою работу</a:t>
            </a:r>
            <a:endParaRPr lang="ru-RU" dirty="0"/>
          </a:p>
        </p:txBody>
      </p:sp>
      <p:pic>
        <p:nvPicPr>
          <p:cNvPr id="28674" name="Picture 2" descr="https://encrypted-tbn1.gstatic.com/images?q=tbn:ANd9GcRTECDvUSkj-oOpW2f5ajlFo9vgE00Bmq8pj6TE-J3QixuEjPTdoPBMiSm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628800"/>
            <a:ext cx="1368152" cy="38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8135938" cy="3384550"/>
          </a:xfrm>
        </p:spPr>
        <p:txBody>
          <a:bodyPr/>
          <a:lstStyle/>
          <a:p>
            <a:r>
              <a:rPr lang="ru-RU" sz="6000" b="1" i="1" dirty="0">
                <a:solidFill>
                  <a:srgbClr val="CC3300"/>
                </a:solidFill>
              </a:rPr>
              <a:t>Нарисуй буквы и </a:t>
            </a:r>
            <a:br>
              <a:rPr lang="ru-RU" sz="6000" b="1" i="1" dirty="0">
                <a:solidFill>
                  <a:srgbClr val="CC3300"/>
                </a:solidFill>
              </a:rPr>
            </a:br>
            <a:r>
              <a:rPr lang="ru-RU" sz="6000" b="1" i="1" dirty="0">
                <a:solidFill>
                  <a:srgbClr val="CC3300"/>
                </a:solidFill>
              </a:rPr>
              <a:t>отгадай слово </a:t>
            </a:r>
            <a:r>
              <a:rPr lang="ru-RU" sz="3200" b="1" dirty="0" smtClean="0">
                <a:solidFill>
                  <a:srgbClr val="00B050"/>
                </a:solidFill>
              </a:rPr>
              <a:t>Физкультминутка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shkolnie_-_uchat_v_shkole Minusovki.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259632" y="524596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4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Рисунок9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5600" y="4149725"/>
            <a:ext cx="1238250" cy="1809750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 rot="838500">
            <a:off x="1116013" y="908050"/>
            <a:ext cx="842962" cy="49974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 rot="-960095">
            <a:off x="2411413" y="692150"/>
            <a:ext cx="828675" cy="516096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716463" y="5013325"/>
            <a:ext cx="863600" cy="7207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0648E-6 L 0.14184 -0.6188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61887 L 0.30712 0.0053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188" y="5013325"/>
            <a:ext cx="865187" cy="8636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64163" y="836613"/>
            <a:ext cx="792162" cy="489743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rot="16200000">
            <a:off x="6732588" y="260350"/>
            <a:ext cx="792162" cy="19446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7" name="Picture 7" descr="Рисунок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03350" y="4724400"/>
            <a:ext cx="1189038" cy="1736725"/>
          </a:xfrm>
          <a:noFill/>
          <a:ln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947E-6 L -3.88889E-6 -0.69241 " pathEditMode="relative" ptsTypes="AA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69242 L 0.24409 -0.69242 " pathEditMode="relative" ptsTypes="AA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4" grpId="1" animBg="1"/>
      <p:bldP spid="5125" grpId="0" animBg="1"/>
      <p:bldP spid="5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исунок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2875" y="2958306"/>
            <a:ext cx="1238250" cy="1809750"/>
          </a:xfrm>
          <a:noFill/>
          <a:ln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42988" y="4797425"/>
            <a:ext cx="865187" cy="8636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 flipV="1">
            <a:off x="5724525" y="404813"/>
            <a:ext cx="936625" cy="49688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rot="16200000" flipV="1">
            <a:off x="7162801" y="-98425"/>
            <a:ext cx="577850" cy="15843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 flipV="1">
            <a:off x="7667625" y="981075"/>
            <a:ext cx="576263" cy="122396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 rot="5394229" flipV="1">
            <a:off x="7305675" y="1484313"/>
            <a:ext cx="577850" cy="18732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 flipV="1">
            <a:off x="7740650" y="2708275"/>
            <a:ext cx="792163" cy="22320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 rot="5400000" flipV="1">
            <a:off x="7271544" y="4114006"/>
            <a:ext cx="577850" cy="19446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 0.04764 L -0.05903 -0.59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-0.59759 L 0.17726 -0.59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59782 L 0.17326 -0.456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-0.45605 L -0.06302 -0.456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45605 L 0.16545 -0.456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6 -0.45605 L 0.16546 -0.005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6 -0.00508 L -0.06284 -0.00508 " pathEditMode="fixed" rAng="0" ptsTypes="AA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1" grpId="1" animBg="1"/>
      <p:bldP spid="4101" grpId="2" animBg="1"/>
      <p:bldP spid="4101" grpId="3" animBg="1"/>
      <p:bldP spid="4101" grpId="4" animBg="1"/>
      <p:bldP spid="4101" grpId="5" animBg="1"/>
      <p:bldP spid="4101" grpId="6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82" name="Picture 2" descr="школьный звонок анимация - Клавдия Семеновна Аврамченко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104084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ChangeArrowheads="1"/>
          </p:cNvSpPr>
          <p:nvPr/>
        </p:nvSpPr>
        <p:spPr bwMode="auto">
          <a:xfrm rot="5400000">
            <a:off x="665956" y="1934369"/>
            <a:ext cx="827088" cy="6477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 rot="-3822947">
            <a:off x="70644" y="4112419"/>
            <a:ext cx="3168650" cy="79216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55875" y="1268413"/>
            <a:ext cx="792163" cy="482441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55650" y="1268413"/>
            <a:ext cx="1801813" cy="6477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55650" y="2636838"/>
            <a:ext cx="1801813" cy="6477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667625" y="5157788"/>
            <a:ext cx="935038" cy="936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2979E-6 L -0.00782 -0.65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65564 L -0.24393 -0.655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93 -0.65564 L -0.24393 -0.43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93 -0.43547 L -0.00764 -0.43547 " pathEditMode="relative" ptsTypes="AA">
                                      <p:cBhvr>
                                        <p:cTn id="15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-0.43547 L -0.24393 -0.0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49" grpId="0" animBg="1"/>
      <p:bldP spid="6148" grpId="0" animBg="1"/>
      <p:bldP spid="6150" grpId="0" animBg="1"/>
      <p:bldP spid="6151" grpId="0" animBg="1"/>
      <p:bldP spid="6153" grpId="0" animBg="1"/>
      <p:bldP spid="6153" grpId="1" animBg="1"/>
      <p:bldP spid="6153" grpId="2" animBg="1"/>
      <p:bldP spid="6153" grpId="3" animBg="1"/>
      <p:bldP spid="6153" grpId="4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 rot="-2592286">
            <a:off x="6011863" y="2133600"/>
            <a:ext cx="2736850" cy="6492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156325" y="1196975"/>
            <a:ext cx="2447925" cy="6477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 rot="-2946356">
            <a:off x="5822157" y="4199731"/>
            <a:ext cx="2808288" cy="7969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156325" y="3141663"/>
            <a:ext cx="2376488" cy="6477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900113" y="908050"/>
            <a:ext cx="935037" cy="7207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0213E-6 L 0.25209 -1.7021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08 -9.06568E-7 L 5.55556E-7 0.26226 " pathEditMode="relative" ptsTypes="AA">
                                      <p:cBhvr>
                                        <p:cTn id="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26226 L 0.2757 0.26226 " pathEditMode="relative" ptsTypes="AA">
                                      <p:cBhvr>
                                        <p:cTn id="1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0.26226 L 0.00018 0.63992 " pathEditMode="relative" ptsTypes="AA">
                                      <p:cBhvr>
                                        <p:cTn id="15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2" grpId="0" animBg="1"/>
      <p:bldP spid="7174" grpId="0" animBg="1"/>
      <p:bldP spid="7175" grpId="0" animBg="1"/>
      <p:bldP spid="7176" grpId="0" animBg="1"/>
      <p:bldP spid="7176" grpId="1" animBg="1"/>
      <p:bldP spid="7176" grpId="2" animBg="1"/>
      <p:bldP spid="7176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227763" y="692150"/>
            <a:ext cx="865187" cy="863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 rot="986495">
            <a:off x="971550" y="908050"/>
            <a:ext cx="719138" cy="38877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-1160951">
            <a:off x="2159000" y="685800"/>
            <a:ext cx="719138" cy="41052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 rot="5400000">
            <a:off x="1547813" y="2997200"/>
            <a:ext cx="719138" cy="34559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50825" y="5084763"/>
            <a:ext cx="719138" cy="71913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843213" y="5084763"/>
            <a:ext cx="719137" cy="7207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02" name="Picture 10" descr="Рисунок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164388" y="404813"/>
            <a:ext cx="1189037" cy="1736725"/>
          </a:xfrm>
          <a:noFill/>
          <a:ln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00555 L -0.23628 0.524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087E-6 L 0.18108 0.5245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28 0.65032 L -0.23628 0.524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28 0.52451 L 0.18125 0.5194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0.52452 L 0.18108 0.650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6" grpId="1" animBg="1"/>
      <p:bldP spid="8196" grpId="2" animBg="1"/>
      <p:bldP spid="8196" grpId="3" animBg="1"/>
      <p:bldP spid="8196" grpId="4" animBg="1"/>
      <p:bldP spid="8197" grpId="0" animBg="1"/>
      <p:bldP spid="8198" grpId="0" animBg="1"/>
      <p:bldP spid="8199" grpId="0" animBg="1"/>
      <p:bldP spid="8200" grpId="0" animBg="1"/>
      <p:bldP spid="82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93503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 dirty="0">
                <a:solidFill>
                  <a:srgbClr val="000099"/>
                </a:solidFill>
              </a:rPr>
              <a:t>Л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08175" y="2924175"/>
            <a:ext cx="10080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 dirty="0">
                <a:solidFill>
                  <a:srgbClr val="000099"/>
                </a:solidFill>
              </a:rPr>
              <a:t>В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348038" y="1700213"/>
            <a:ext cx="1150937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 dirty="0">
                <a:solidFill>
                  <a:srgbClr val="000099"/>
                </a:solidFill>
              </a:rPr>
              <a:t>Г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0" y="2781300"/>
            <a:ext cx="11525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 dirty="0">
                <a:solidFill>
                  <a:srgbClr val="CC3300"/>
                </a:solidFill>
              </a:rPr>
              <a:t>Я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867400" y="1557338"/>
            <a:ext cx="10080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 dirty="0">
                <a:solidFill>
                  <a:srgbClr val="000099"/>
                </a:solidFill>
              </a:rPr>
              <a:t>З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235825" y="2781300"/>
            <a:ext cx="12239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 dirty="0">
                <a:solidFill>
                  <a:srgbClr val="000099"/>
                </a:solidFill>
              </a:rPr>
              <a:t>Д</a:t>
            </a:r>
          </a:p>
        </p:txBody>
      </p:sp>
      <p:pic>
        <p:nvPicPr>
          <p:cNvPr id="12298" name="Picture 10" descr="ae7125b032b97b698f903407ce24b4c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00" y="4221163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6" grpId="0"/>
      <p:bldP spid="122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930400"/>
          </a:xfrm>
        </p:spPr>
        <p:txBody>
          <a:bodyPr>
            <a:normAutofit/>
          </a:bodyPr>
          <a:lstStyle/>
          <a:p>
            <a:r>
              <a:rPr lang="ru-RU" sz="6600" b="1" i="1">
                <a:solidFill>
                  <a:srgbClr val="000099"/>
                </a:solidFill>
              </a:rPr>
              <a:t>Получилось слово?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611188" y="20605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7200" b="1">
                <a:solidFill>
                  <a:srgbClr val="000099"/>
                </a:solidFill>
              </a:rPr>
              <a:t>Взгл</a:t>
            </a:r>
            <a:r>
              <a:rPr lang="ru-RU" sz="17200" b="1">
                <a:solidFill>
                  <a:srgbClr val="CC3300"/>
                </a:solidFill>
              </a:rPr>
              <a:t>я</a:t>
            </a:r>
            <a:r>
              <a:rPr lang="ru-RU" sz="17200" b="1">
                <a:solidFill>
                  <a:srgbClr val="000099"/>
                </a:solidFill>
              </a:rPr>
              <a:t>д</a:t>
            </a:r>
          </a:p>
        </p:txBody>
      </p:sp>
      <p:pic>
        <p:nvPicPr>
          <p:cNvPr id="10245" name="Picture 5" descr="Ученик за партой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4437063"/>
            <a:ext cx="1584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build="p"/>
      <p:bldP spid="10244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33131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1700" b="1" i="1" dirty="0" smtClean="0">
                <a:solidFill>
                  <a:srgbClr val="000099"/>
                </a:solidFill>
              </a:rPr>
              <a:t>  Молодцы</a:t>
            </a:r>
            <a:r>
              <a:rPr lang="ru-RU" sz="11700" b="1" i="1" dirty="0">
                <a:solidFill>
                  <a:srgbClr val="000099"/>
                </a:solidFill>
              </a:rPr>
              <a:t>!</a:t>
            </a:r>
          </a:p>
        </p:txBody>
      </p:sp>
      <p:pic>
        <p:nvPicPr>
          <p:cNvPr id="14340" name="Picture 4" descr="Медаль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4300" y="3357563"/>
            <a:ext cx="936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208962" cy="56896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8800" b="1" i="1" dirty="0">
                <a:solidFill>
                  <a:srgbClr val="000099"/>
                </a:solidFill>
              </a:rPr>
              <a:t>Береги зрение!</a:t>
            </a:r>
          </a:p>
          <a:p>
            <a:pPr algn="ctr">
              <a:buFontTx/>
              <a:buNone/>
            </a:pPr>
            <a:r>
              <a:rPr lang="ru-RU" sz="8800" b="1" i="1" dirty="0">
                <a:solidFill>
                  <a:srgbClr val="000099"/>
                </a:solidFill>
              </a:rPr>
              <a:t>Никогда не читай лёжа!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3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 испытание</a:t>
            </a:r>
            <a:endParaRPr lang="ru-RU" b="1" dirty="0"/>
          </a:p>
        </p:txBody>
      </p:sp>
      <p:pic>
        <p:nvPicPr>
          <p:cNvPr id="31748" name="Picture 4" descr="http://1.bp.blogspot.com/-H62-94BHUjY/TmhwnDWuBoI/AAAAAAAADbM/j94Zm4YI8y8/s1600/1311769591_1277707138_knig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48695"/>
            <a:ext cx="8784976" cy="559267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81642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Как   хорошо </a:t>
            </a:r>
            <a:br>
              <a:rPr lang="ru-RU" sz="6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прочитать  эти  книги </a:t>
            </a:r>
            <a:br>
              <a:rPr lang="ru-RU" sz="6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самому!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свою работу</a:t>
            </a:r>
            <a:endParaRPr lang="ru-RU" dirty="0"/>
          </a:p>
        </p:txBody>
      </p:sp>
      <p:pic>
        <p:nvPicPr>
          <p:cNvPr id="28674" name="Picture 2" descr="https://encrypted-tbn1.gstatic.com/images?q=tbn:ANd9GcRTECDvUSkj-oOpW2f5ajlFo9vgE00Bmq8pj6TE-J3QixuEjPTdoPBMiSm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628800"/>
            <a:ext cx="1368152" cy="38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AutoShape 2" descr="data:image/jpeg;base64,/9j/4AAQSkZJRgABAQAAAQABAAD/2wCEAAkGBhQREBUSEhQUFBMWExgVGBUUGBcZGBoYFBcXFhgYFhoXGyYeGhojGhoaIC8gIycpLCwuGB8xNTAqNSYrLCkBCQoKDgwOGg8PGi0lHyQsLCwtLC8pLCwsLCwsLCwqLCw0LCwsLSwpLCwsLCwsKSksKSwsLCwsLCwpLCwsLCwsLP/AABEIAO4AogMBIgACEQEDEQH/xAAcAAEAAQUBAQAAAAAAAAAAAAAABgEDBAUHAgj/xABEEAABAwIDBAcEBgcHBQAAAAABAAIRAyEEEjEFBkFREyJhcYGR8AcyobEUI0JSwdEzYnKCktLxFiRDU3Oy4QgVY7PC/8QAGgEBAAMBAQEAAAAAAAAAAAAAAAECAwQFBv/EAC8RAAICAQIFAgQGAwEAAAAAAAABAhEDEiEEBTFBUaHhE3GBkRUiMkJS8BZhwRT/2gAMAwEAAhEDEQA/AO3oiKSAiIgCIiAIiIAiIgCIiAIiIAiIgCIiAIiIAiIgCIreJxLabHPe4NY0Euc4wABqSVF0C4i5Nt72xveSMGxrGAkCrVvmI+6BpoTeeGiir9/sfUcHfSawEwA0NAdHEADST8lzS4qKeyOqPDSa3Z9BouA4faG0n1BU6bEB2ZzSS50NI0hvuxfiOSl26vtTdmazGRkc/oxWiMruAfaIPMc1SHGQlKiZcLJKzqCICi7TkCIiAIiIAiIgCIiAIiIAiIgCIiALkntQ3qFbFs2e0gU6Tm1K5Ohdq1huLAEHvPYutPNrXPJfKmKxFR9WrWfOfO5z5t9ZeQQDMST5Lm4i3Gjo4dLVZMa+O2eKoaL/AGcuWGiePeLn48Fn4vbmEoOhsOLWBzQ0AiDdsT2XXMn4MtaXHhoON7n4cVfxLXudmdmzOBk6cNPIaLx5cBB1c218z0o534JbtLfvMxuUBry2TNyDe0fHxUWxm16tZrQ7O4AXkAjqWBtwA8lm7lYAV9pUWVBIBzOabg5QXARxEx2WXWMJQOIxDqVZgGGbWFItcTDwetEQGhubLpMyAt4YMeClGJR5JZE7ZJfZyX/9rw3STm6O2bXLJyz+7Ckio1sCBYKq9iKpJHkt27CIisQEREAREQBERAEREAREQBERAFwb2wbB+i7QbiGgijimnNGgqgQ4+Ih3iV3laXfDdantHCvw9SxPWY/ix4BDXDnqQRyJWeSOpF8ctLs+b2PzNdNtM0a63MHs/BYjcS6dTGaZknSPO3BSnH+zPFYatRpYgsFOo8sFZjwRETcOAIjnEXHYpJs32YUabw81zVGuU5QDYRpr68POlWO7PSh+eqIXuLXczaNB7R1S8g8hmDgbcOxdbNUl/RZ2uNRwYKbrzmMOdAvDReByKxcFs+kC44ejxLS6lSeW5m6y4N5rfbubJd0wqPpkNa0wXAtIfmtAcAT1c19L+WW+aaVbG35cMHJvclVCnla1sl0ACTqYESe0r2iL2UeIERFICIiAIiIAiIgCISiAIiIAiIgCEooF7Zt6RhNnOpB0VsTNJkahtukd3BpjveFDJIdvR7bv7636JBoMaWF1RgIeS4EuZBzZYa2DbnCy8H7acA8Zq+ELag+4GOk8YPVPmuHVXcI5+u/XzVGHn5H1Y63WWjezTVt0Oy4n22CjjgcPTLsEWsDqbhldze6mAYDu+xjtkdn2dtGniKTK1J2anUaHNcOIPevjii08I/A/H4rtv/T/ALwS2vgnl2ZpFWmCRlDTAeGjh1oNvvFTH8uxEt9zsaIi1MwiIgCIiAIiIAiIgCIiAIiIAiIgC5X/ANQuFacBQqwM7MTlB45X035hPIlrT+6F1Rc29v1DNskGYy4mmfMOb+Khko4DQwQc2XcYPhyXp1BrCBAPf6+SyA4tpt42tfWJ8lZrt46+fw9c1yqTbOvSlHYw67Bm7LdtuX/K3W4e8hwO0MPiHE5Gvyvj7jhldprAObtyrTmnxETr+Ec1jVGRHOPXzW6OZ7H2siivs23vbtHAMqEjpmAU6zeIeBrHJw63nyUqV07KBERSAiIgCIiAIiIAiIgCIiAIiIAoZ7YcF0uxsSBqxran8D2k/CVM1od5+lq4bE0RQLmPoVGB2dl81Nws3Wyq3sSup8staHUoMHtNrg+vivOGrcLd/PsXnDOimAZEGI7wq1he0DlfzCwrqjpvZNGb9GgXsdQddZWLicPxECJBnz8Ew20tA424HlHbxWfVodQO1m5toD4rNtwe5olHJHYyPZ9vm/ZWLFYAvovGSrTB95uoyzbM3UeIm6+m9gbxUMdRFbDVA9kweBa7XK5pu09hXydiaYBy68B5xMysrYu3sRgXF+GrPpEiHZIymJgOBseOvNbqfc55Y62PrlFw7YXt9q06eXFURXeC6ajHBh5tBYG5baSCPz6Bs7e6tXpsrAUgxwzhoDyS2JyyePaBw0hRPPGHUmGCc+hMUWt2FttuKp5w1zCDDmmDHcRYj1ZbJaxkpK10MpRcXTCIisVCIiAIiIAiIgCIiALSY/eIMqVKQb1mjUm12gi2up+C3ag23Xf3ysdIDBP7gKyyyaWxeCTe583UzDSI+0b+v6qlQjjY8LwvGLd0dR7NYcYOnJY9StfT4qEr3NLSVF9zgG8CLR4cl4ZjSNNPx/LsVH4uREQscqyXkq34JJsXYlfFMNSkxpYKopS58ddzS6BNzDR4SFtBuLi7y2l4PB7PursO4vs9pUNnUqVUl7nvGJcQS2HvY0ANg6Btu25WkdsZrHQH1ffcLvJ90m3LslebxmTJhpxqmdvDRjk2d2c0G42Lv1WAE3OYa+osunbDx/0XD06ZpVSKbQ3MXMgkDtMK0/BAmzqsmLh3/Fj64KtbBjTPUHZmEfEX4Ly58bOdXX2O+GCMLqza7obdGEFbpekfnc0tDS0360k3gG48gpDT3/pET0NeeUM/mUCbsmTatVGujhrbmPgrlOnSY4NfiQRkGYuqtDs9vsnTuXVw/EZnHTBql5ObNhx6tUrtk9/t1S/y63k3+ZVO/VH7lXyb/MoQ6vh9G4nyqD4g6KzVq0Q6Bic8SYY5jiA27iYBOUaknQLrWTivMfU5tGDwyeDfyj/l1o5wzX+JUO/lLhSrk8srfnmhQil9HdYYqT2VGW14Qszo6eoxAjtey3O+qPJxXmPqNGDwyW09+aR/wq/8Lf5lT+3dK00q4n9Vvx66g5xDIJZiQ7KCQBUZM8AABotxg9jZ8QymatVrXh/u5JlozC5afQULLxTdLT6hwwLyTjZe1G4hhewOADi2HAAyIPAnmsxYWytksw7S1hcczy8lxBMkAcAOACzV6cNWla+pxSq/y9AiIrlQoLt+mTicR3AWE26MKdKE7eH12Kv9jS3+WOPlZYZuheHU+e9o0KVR7ngQSR7pta3PiB5lYD9mCBcyRwg8bdyzXYg+8YPIiI5jwVnNOpGnDmsk5LudTjHwa7EYfLGptxEce1WFmbSHW14cfHtWGV0Rdo55KnR9O+yDaHS7Iw5Jksz0zqYyOMNnsbCwcQTUxD2Uh0r2VHuc1kS1pcb9YgEngJXzvQx9SmIZUqMBMw1zgPIGJWfsve/GYaoKlHEVWuH6xcIOsh0g+IWOfAsyUWXxZXjbaO8f9mxGVpbh3wdZLZ56ZlpMXtU08Q+m6hXc+mQHljS5oJgxLTHLS8wuaUfajtNji8YyqSRHWhw52DgR4qb7k7exFei+vVqvLn1XSWkDrDKMxAtMcgFlg5RhyS07/cnPzLJihq2Mp+9LBc0sQMuo6J3DjaZ81YG8lF5a406gtJ+qJNj3WN+fBSWjtJ9Qfp6lzz0B1tHNXXUqkwK1TSDdv5Lt/wAexLu/v7HE+fT/AIr+/UgO8G2TV6lFjmyOu/ozMd0cvH8cDBbHwbROZ5frL21RNxmADBAkW1XRK4qM0r1Sb8R56fBW/wC8T1a1SLE2Z5GW+vl0R5OoJRhJr+/IxfN9TbkjmmI2QKUVMM9ziHAmm+lUh2lmuLOBnXkplsDatKlTqMNKoXPcSMtB7ruptHLmDaVvMJ07Xdau8iTYhnHnZbBtZ51qOPMw0T5D5K75Su8n/foV/FvEV6kKdUy0QBTrh/R2H0Z0SRBzEtupdsbeag2vSq1G4puQEdag4N67YLieAAvMK59OqX+sdE/qz8Z7CvFXG1gwt6QuBY6cwBOh0tb/AJUYuURxbp39fYT5s8tJqvp7nTWuBEi4NwVVWcGfq2fsN+QV5c52BERAFDN4h9Zip06Mf+rT1zUzUX21Rl+IsPc4/wCnxWWToSj5uxeDdSq1KNQQ5jyD67oWK6oBN7+Gi6TvrsujtBza+Ha+jiCxvSZ4DXjKA1+vvcLclFK257xOZ9KY4uAJ7vX5Lk+LC+p3KMq6EdqiNIntvb8ladhc19PxiLkBSKnum8j9LRbci7u3u9eSv/2PeDHTUTf79/lr2Kf/AEQXcfCb7ENOFPDjw/qqdA7gD4fipfX3QqiYdRMHXOIk9+uvJY1Xdms0xlpkceu34Xv/AEV1xMH3RR4H4IuylPAxxi8BdG3L2vQo4ZwqOj6x0ANM3iDAGkhROvsWqOLSfuh1PTunSynu5LOjw5a9uUioSQQD7wBA7vFelwElPMqfZnmcwjowvUu6M5m+WFB/StjhrPgYkFZp3uwsQK7BoZA7jaRxXmtRYfepsMyQcoJvf0Fk0MDScP0VP+ADtX0DTPnlKHh/f2MDE77YTKctQOcBYcz4DRbd1XBVKJaK0VyyekBeH5o96IiJERpCtO2TTi9Nh0+y3X0AsXaWMDKJoswRq1cuRlUhhAtZzjqCJK+f5zj4iSxvDq2f7a9b7Hr8tngTkp0vn/w1uy97mCg11ao0Vbgib2JgwNJifPms3Bb0UD/jU783R4GR3dtlk4fYrG02MLWPytaMzmiSQJuYk6FWHbu0ONFjoP3dfUyvfV1ueTJ47fUyTvThWtjp6fg49/wKvUt4cNUcGsrUnG4jMBNliM2HQbpRpi14aDr60WW3ZtLPIpUxAP2RMjjp3KGmLh2s6vQ91vDqi3gva8UT1W/sj5L2vmz6cIiIAo7tdnXrR9z/AOFIlo9os69U8Iv/AADh60WeToSizgtmVejYC2lZjbknkOGX81dbsypxp0ey51/hW2w9mt/ZHyCuKvw0ybI9V2NWP+HQ8z/KqM2LWA9zD/Hw+ypHKAKPgxJU2Rt+xqxIOSj4E/DqrxW2FWi1OiTyLjH+xSZVCfAiT8RkNw26dWpUmuzDspgzFMZ3v4QSWjINb3Pcobt6hlx+LDYaOlaIbAgFg/JdjcFy/HYUO2jjZv1mDjxZK9Pl0Iwm/kefzFuWI1zXE2kWGsSTyHH1K2GGoFrb+vyWEXFryHC8gCdOfD5r1RrEgg9aLDn5L3WrPnP9szekv67TdUz5hoJsvDaOUdnb46qjhItrHAWnx7/XGKRNsuVHkCD39vOxn1dWelzHy0A+Fl5ewm5Btyj8e35q2DlJLjDZ9XPapohst4hxDSSYPC4J4Lzgq5Embcjfhw1i6VagDYaBJMXHdy0Cv0MKQxxdxaZuONyEl0Jj1OusEADsVVQaKq+WPrgiIgC0mOAz1pMdUc7jILdi3a02OHXqz93Ug/dHgssvQlG0pAZRGkBVVW6eCBaA9BUVRoqNUkAqi9KjtFBJRc22r1NpYsugNLqUEmJ+qb4G66SQrdTDMd7zWu4XAPhfgt8GX4Urowz4vix02cqrbSpZiC4dozCBy9eh7+m0/vs8C3v4H1Ky9t7IpHE4imWNE3GUAdSowEEeOYW5Fc02VSbgsW+hiQ0sddr3jq20cD2ix7YXZ+IPtE8/8NX8ifjGNGlRkxeSDqT4XIVykRoS0E21t4KE7WqU8Xmw+GYa1fpc1IUGgjK0SS4i0XI8Auqez3ZWHqYFlVwp1qryXVXPaCW1J6zII6mW1rc+KR5javT6h8t3/V6GjqVSAYi55xw7vUrzVAg2Bkd/jZYXtBxdHGVqeztmtpurOf8AWvpAZWtH2XObbW5PZHGFtNmbt06FF2HgP6IlheRdxiSfFxlRPmahvp9fYR5W5fu9PcxW4RoBIIaeYIF9O/kvTqjW0ywuEgZYJHlqpltbZNFuDd9Uz3GmzWnQtvcXWLuxs+j03Vp0wWsOjW2ktHLsVJczdpafX2Lx5Wlvq9PclzdB3KqIuE9MIiIAtRjGy+r3C0fqiPXetutPian1lQjsBm2jddFll6Eo2rRbwRUabqoVwegqBIVFJBVDoqqiElCvML2qEICGb5YHLiKVabPYaJHaC57Z7wXBR7GbLp1mxUpte0A6j4j4eamu+1OcIXDVr2u7rx8iohQ94gCTY37e9FVkMsbk0KeF2p0TGMYH0gWwDJBLuM82i3NTPbG4mDxL3VKtMhzvfNOo+nmj7+RwDvEKC7SY9telXp+9TMdgBMgiRoHa9hXTsBjmYmmHNdIsHAHQxJaVRtq66k0n1MfYO7uHwlPLhqTaTTcxqZ5kkk6c1ocQYfij/wCV5t2NbKmYUPxIviufSPMH9kdvis8ielJlom6222cE7/Tbr+7rKx93GxUOo6h+YWRtufob416Nsd8tWLu8IrEW/Rn/AHBH+pE9iSIiLoMwiIgLdDENe0PY5rmuEhzSCCDxBFiFp8XUH13fe9rNHZbzXjcLZ9TD7Nw1Gs3JVZSAc2xgyTFrSsqrhZNVrmuLXkm2hBAEFZTtpFkbFgsAeA/BVAWhrbFYRekTzGU8PHVWTuzSFxQFzcCflKan4BJkhR9mw2N0pEc7H89Z+Svt2U0XNPQ8j3SMpTW/BFG5hUc6Bw8VpamyGG/RX7jwPeuVe2HYmJfXoOoUcS+mKJBLG1CAS+wtMGOalSfdE0duHYgauLeybYtRlGs7E08QMzmFmdlYAgAgkW0kwp59EYXSBVHcK/PsHq6OYo1fth3pODw9FjWtca1Qy0yOpTEm40JJF1DsFvvhaj5LjSJEQ8WkX94Wgdq6JidgUa4itSqVcrS0Z21HWJBiXDsE9ywqfs4wZuMIBfi0gDuBPJU1SvYttW5Etrb+YWjSJpVBWrEdRrDoRoXnh8fJRPdHf6tgqoqOBe0gtMk+6XSQG6RJ772XYBuRhm6YYX1in85Xlm5GEkf3ZgIM+4eE+H9VV29yYuK2PWwvapgq4h9ZlCpaW1HQNNWOOo7DBWQ2sHivUYZaXvIIMgjSRlGllgYjcrCPN8O09pYe3UxOhOpWywezmspdG1hbTIiAwtAHKAEdtUyu3Y2W8LwMI8uJjKyY552ADzXjYrR0tj9g28R8vxWlqU2dH0bqlRzLEtc9x0MiZ7RzWk302o5mBrPw9V7KwYINIuDgC9s+7fmpvexR1JFwr2Uby42rtKnSrVsRUY5lUubUc4tAa0wYdoc2UeK7qtk7KtBERWICIiAIiIAiIgCIiAIiIAiIgCIiAIiIAiIgPIYJmBPOF6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data:image/jpeg;base64,/9j/4AAQSkZJRgABAQAAAQABAAD/2wCEAAkGBhQREBUSEhQUFBMWExgVGBUUGBcZGBoYFBcXFhgYFhoXGyYeGhojGhoaIC8gIycpLCwuGB8xNTAqNSYrLCkBCQoKDgwOGg8PGi0lHyQsLCwtLC8pLCwsLCwsLCwqLCw0LCwsLSwpLCwsLCwsKSksKSwsLCwsLCwpLCwsLCwsLP/AABEIAO4AogMBIgACEQEDEQH/xAAcAAEAAQUBAQAAAAAAAAAAAAAABgEDBAUHAgj/xABEEAABAwIDBAcEBgcHBQAAAAABAAIRAyEEEjEFBkFREyJhcYGR8AcyobEUI0JSwdEzYnKCktLxFiRDU3Oy4QgVY7PC/8QAGgEBAAMBAQEAAAAAAAAAAAAAAAECAwQFBv/EAC8RAAICAQIFAgQGAwEAAAAAAAABAhEDEiEEBTFBUaHhE3GBkRUiMkJS8BZhwRT/2gAMAwEAAhEDEQA/AO3oiKSAiIgCIiAIiIAiIgCIiAIiIAiIgCIiAIiIAiIgCIreJxLabHPe4NY0Euc4wABqSVF0C4i5Nt72xveSMGxrGAkCrVvmI+6BpoTeeGiir9/sfUcHfSawEwA0NAdHEADST8lzS4qKeyOqPDSa3Z9BouA4faG0n1BU6bEB2ZzSS50NI0hvuxfiOSl26vtTdmazGRkc/oxWiMruAfaIPMc1SHGQlKiZcLJKzqCICi7TkCIiAIiIAiIgCIiAIiIAiIgCIiALkntQ3qFbFs2e0gU6Tm1K5Ohdq1huLAEHvPYutPNrXPJfKmKxFR9WrWfOfO5z5t9ZeQQDMST5Lm4i3Gjo4dLVZMa+O2eKoaL/AGcuWGiePeLn48Fn4vbmEoOhsOLWBzQ0AiDdsT2XXMn4MtaXHhoON7n4cVfxLXudmdmzOBk6cNPIaLx5cBB1c218z0o534JbtLfvMxuUBry2TNyDe0fHxUWxm16tZrQ7O4AXkAjqWBtwA8lm7lYAV9pUWVBIBzOabg5QXARxEx2WXWMJQOIxDqVZgGGbWFItcTDwetEQGhubLpMyAt4YMeClGJR5JZE7ZJfZyX/9rw3STm6O2bXLJyz+7Ckio1sCBYKq9iKpJHkt27CIisQEREAREQBERAEREAREQBERAFwb2wbB+i7QbiGgijimnNGgqgQ4+Ih3iV3laXfDdantHCvw9SxPWY/ix4BDXDnqQRyJWeSOpF8ctLs+b2PzNdNtM0a63MHs/BYjcS6dTGaZknSPO3BSnH+zPFYatRpYgsFOo8sFZjwRETcOAIjnEXHYpJs32YUabw81zVGuU5QDYRpr68POlWO7PSh+eqIXuLXczaNB7R1S8g8hmDgbcOxdbNUl/RZ2uNRwYKbrzmMOdAvDReByKxcFs+kC44ejxLS6lSeW5m6y4N5rfbubJd0wqPpkNa0wXAtIfmtAcAT1c19L+WW+aaVbG35cMHJvclVCnla1sl0ACTqYESe0r2iL2UeIERFICIiAIiIAiIgCISiAIiIAiIgCEooF7Zt6RhNnOpB0VsTNJkahtukd3BpjveFDJIdvR7bv7636JBoMaWF1RgIeS4EuZBzZYa2DbnCy8H7acA8Zq+ELag+4GOk8YPVPmuHVXcI5+u/XzVGHn5H1Y63WWjezTVt0Oy4n22CjjgcPTLsEWsDqbhldze6mAYDu+xjtkdn2dtGniKTK1J2anUaHNcOIPevjii08I/A/H4rtv/T/ALwS2vgnl2ZpFWmCRlDTAeGjh1oNvvFTH8uxEt9zsaIi1MwiIgCIiAIiIAiIgCIiAIiIAiIgC5X/ANQuFacBQqwM7MTlB45X035hPIlrT+6F1Rc29v1DNskGYy4mmfMOb+Khko4DQwQc2XcYPhyXp1BrCBAPf6+SyA4tpt42tfWJ8lZrt46+fw9c1yqTbOvSlHYw67Bm7LdtuX/K3W4e8hwO0MPiHE5Gvyvj7jhldprAObtyrTmnxETr+Ec1jVGRHOPXzW6OZ7H2siivs23vbtHAMqEjpmAU6zeIeBrHJw63nyUqV07KBERSAiIgCIiAIiIAiIgCIiAIiIAoZ7YcF0uxsSBqxran8D2k/CVM1od5+lq4bE0RQLmPoVGB2dl81Nws3Wyq3sSup8staHUoMHtNrg+vivOGrcLd/PsXnDOimAZEGI7wq1he0DlfzCwrqjpvZNGb9GgXsdQddZWLicPxECJBnz8Ew20tA424HlHbxWfVodQO1m5toD4rNtwe5olHJHYyPZ9vm/ZWLFYAvovGSrTB95uoyzbM3UeIm6+m9gbxUMdRFbDVA9kweBa7XK5pu09hXydiaYBy68B5xMysrYu3sRgXF+GrPpEiHZIymJgOBseOvNbqfc55Y62PrlFw7YXt9q06eXFURXeC6ajHBh5tBYG5baSCPz6Bs7e6tXpsrAUgxwzhoDyS2JyyePaBw0hRPPGHUmGCc+hMUWt2FttuKp5w1zCDDmmDHcRYj1ZbJaxkpK10MpRcXTCIisVCIiAIiIAiIgCIiALSY/eIMqVKQb1mjUm12gi2up+C3ag23Xf3ysdIDBP7gKyyyaWxeCTe583UzDSI+0b+v6qlQjjY8LwvGLd0dR7NYcYOnJY9StfT4qEr3NLSVF9zgG8CLR4cl4ZjSNNPx/LsVH4uREQscqyXkq34JJsXYlfFMNSkxpYKopS58ddzS6BNzDR4SFtBuLi7y2l4PB7PursO4vs9pUNnUqVUl7nvGJcQS2HvY0ANg6Btu25WkdsZrHQH1ffcLvJ90m3LslebxmTJhpxqmdvDRjk2d2c0G42Lv1WAE3OYa+osunbDx/0XD06ZpVSKbQ3MXMgkDtMK0/BAmzqsmLh3/Fj64KtbBjTPUHZmEfEX4Ly58bOdXX2O+GCMLqza7obdGEFbpekfnc0tDS0360k3gG48gpDT3/pET0NeeUM/mUCbsmTatVGujhrbmPgrlOnSY4NfiQRkGYuqtDs9vsnTuXVw/EZnHTBql5ObNhx6tUrtk9/t1S/y63k3+ZVO/VH7lXyb/MoQ6vh9G4nyqD4g6KzVq0Q6Bic8SYY5jiA27iYBOUaknQLrWTivMfU5tGDwyeDfyj/l1o5wzX+JUO/lLhSrk8srfnmhQil9HdYYqT2VGW14Qszo6eoxAjtey3O+qPJxXmPqNGDwyW09+aR/wq/8Lf5lT+3dK00q4n9Vvx66g5xDIJZiQ7KCQBUZM8AABotxg9jZ8QymatVrXh/u5JlozC5afQULLxTdLT6hwwLyTjZe1G4hhewOADi2HAAyIPAnmsxYWytksw7S1hcczy8lxBMkAcAOACzV6cNWla+pxSq/y9AiIrlQoLt+mTicR3AWE26MKdKE7eH12Kv9jS3+WOPlZYZuheHU+e9o0KVR7ngQSR7pta3PiB5lYD9mCBcyRwg8bdyzXYg+8YPIiI5jwVnNOpGnDmsk5LudTjHwa7EYfLGptxEce1WFmbSHW14cfHtWGV0Rdo55KnR9O+yDaHS7Iw5Jksz0zqYyOMNnsbCwcQTUxD2Uh0r2VHuc1kS1pcb9YgEngJXzvQx9SmIZUqMBMw1zgPIGJWfsve/GYaoKlHEVWuH6xcIOsh0g+IWOfAsyUWXxZXjbaO8f9mxGVpbh3wdZLZ56ZlpMXtU08Q+m6hXc+mQHljS5oJgxLTHLS8wuaUfajtNji8YyqSRHWhw52DgR4qb7k7exFei+vVqvLn1XSWkDrDKMxAtMcgFlg5RhyS07/cnPzLJihq2Mp+9LBc0sQMuo6J3DjaZ81YG8lF5a406gtJ+qJNj3WN+fBSWjtJ9Qfp6lzz0B1tHNXXUqkwK1TSDdv5Lt/wAexLu/v7HE+fT/AIr+/UgO8G2TV6lFjmyOu/ozMd0cvH8cDBbHwbROZ5frL21RNxmADBAkW1XRK4qM0r1Sb8R56fBW/wC8T1a1SLE2Z5GW+vl0R5OoJRhJr+/IxfN9TbkjmmI2QKUVMM9ziHAmm+lUh2lmuLOBnXkplsDatKlTqMNKoXPcSMtB7ruptHLmDaVvMJ07Xdau8iTYhnHnZbBtZ51qOPMw0T5D5K75Su8n/foV/FvEV6kKdUy0QBTrh/R2H0Z0SRBzEtupdsbeag2vSq1G4puQEdag4N67YLieAAvMK59OqX+sdE/qz8Z7CvFXG1gwt6QuBY6cwBOh0tb/AJUYuURxbp39fYT5s8tJqvp7nTWuBEi4NwVVWcGfq2fsN+QV5c52BERAFDN4h9Zip06Mf+rT1zUzUX21Rl+IsPc4/wCnxWWToSj5uxeDdSq1KNQQ5jyD67oWK6oBN7+Gi6TvrsujtBza+Ha+jiCxvSZ4DXjKA1+vvcLclFK257xOZ9KY4uAJ7vX5Lk+LC+p3KMq6EdqiNIntvb8ladhc19PxiLkBSKnum8j9LRbci7u3u9eSv/2PeDHTUTf79/lr2Kf/AEQXcfCb7ENOFPDjw/qqdA7gD4fipfX3QqiYdRMHXOIk9+uvJY1Xdms0xlpkceu34Xv/AEV1xMH3RR4H4IuylPAxxi8BdG3L2vQo4ZwqOj6x0ANM3iDAGkhROvsWqOLSfuh1PTunSynu5LOjw5a9uUioSQQD7wBA7vFelwElPMqfZnmcwjowvUu6M5m+WFB/StjhrPgYkFZp3uwsQK7BoZA7jaRxXmtRYfepsMyQcoJvf0Fk0MDScP0VP+ADtX0DTPnlKHh/f2MDE77YTKctQOcBYcz4DRbd1XBVKJaK0VyyekBeH5o96IiJERpCtO2TTi9Nh0+y3X0AsXaWMDKJoswRq1cuRlUhhAtZzjqCJK+f5zj4iSxvDq2f7a9b7Hr8tngTkp0vn/w1uy97mCg11ao0Vbgib2JgwNJifPms3Bb0UD/jU783R4GR3dtlk4fYrG02MLWPytaMzmiSQJuYk6FWHbu0ONFjoP3dfUyvfV1ueTJ47fUyTvThWtjp6fg49/wKvUt4cNUcGsrUnG4jMBNliM2HQbpRpi14aDr60WW3ZtLPIpUxAP2RMjjp3KGmLh2s6vQ91vDqi3gva8UT1W/sj5L2vmz6cIiIAo7tdnXrR9z/AOFIlo9os69U8Iv/AADh60WeToSizgtmVejYC2lZjbknkOGX81dbsypxp0ey51/hW2w9mt/ZHyCuKvw0ybI9V2NWP+HQ8z/KqM2LWA9zD/Hw+ypHKAKPgxJU2Rt+xqxIOSj4E/DqrxW2FWi1OiTyLjH+xSZVCfAiT8RkNw26dWpUmuzDspgzFMZ3v4QSWjINb3Pcobt6hlx+LDYaOlaIbAgFg/JdjcFy/HYUO2jjZv1mDjxZK9Pl0Iwm/kefzFuWI1zXE2kWGsSTyHH1K2GGoFrb+vyWEXFryHC8gCdOfD5r1RrEgg9aLDn5L3WrPnP9szekv67TdUz5hoJsvDaOUdnb46qjhItrHAWnx7/XGKRNsuVHkCD39vOxn1dWelzHy0A+Fl5ewm5Btyj8e35q2DlJLjDZ9XPapohst4hxDSSYPC4J4Lzgq5Embcjfhw1i6VagDYaBJMXHdy0Cv0MKQxxdxaZuONyEl0Jj1OusEADsVVQaKq+WPrgiIgC0mOAz1pMdUc7jILdi3a02OHXqz93Ug/dHgssvQlG0pAZRGkBVVW6eCBaA9BUVRoqNUkAqi9KjtFBJRc22r1NpYsugNLqUEmJ+qb4G66SQrdTDMd7zWu4XAPhfgt8GX4Urowz4vix02cqrbSpZiC4dozCBy9eh7+m0/vs8C3v4H1Ky9t7IpHE4imWNE3GUAdSowEEeOYW5Fc02VSbgsW+hiQ0sddr3jq20cD2ix7YXZ+IPtE8/8NX8ifjGNGlRkxeSDqT4XIVykRoS0E21t4KE7WqU8Xmw+GYa1fpc1IUGgjK0SS4i0XI8Auqez3ZWHqYFlVwp1qryXVXPaCW1J6zII6mW1rc+KR5javT6h8t3/V6GjqVSAYi55xw7vUrzVAg2Bkd/jZYXtBxdHGVqeztmtpurOf8AWvpAZWtH2XObbW5PZHGFtNmbt06FF2HgP6IlheRdxiSfFxlRPmahvp9fYR5W5fu9PcxW4RoBIIaeYIF9O/kvTqjW0ywuEgZYJHlqpltbZNFuDd9Uz3GmzWnQtvcXWLuxs+j03Vp0wWsOjW2ktHLsVJczdpafX2Lx5Wlvq9PclzdB3KqIuE9MIiIAtRjGy+r3C0fqiPXetutPian1lQjsBm2jddFll6Eo2rRbwRUabqoVwegqBIVFJBVDoqqiElCvML2qEICGb5YHLiKVabPYaJHaC57Z7wXBR7GbLp1mxUpte0A6j4j4eamu+1OcIXDVr2u7rx8iohQ94gCTY37e9FVkMsbk0KeF2p0TGMYH0gWwDJBLuM82i3NTPbG4mDxL3VKtMhzvfNOo+nmj7+RwDvEKC7SY9telXp+9TMdgBMgiRoHa9hXTsBjmYmmHNdIsHAHQxJaVRtq66k0n1MfYO7uHwlPLhqTaTTcxqZ5kkk6c1ocQYfij/wCV5t2NbKmYUPxIviufSPMH9kdvis8ielJlom6222cE7/Tbr+7rKx93GxUOo6h+YWRtufob416Nsd8tWLu8IrEW/Rn/AHBH+pE9iSIiLoMwiIgLdDENe0PY5rmuEhzSCCDxBFiFp8XUH13fe9rNHZbzXjcLZ9TD7Nw1Gs3JVZSAc2xgyTFrSsqrhZNVrmuLXkm2hBAEFZTtpFkbFgsAeA/BVAWhrbFYRekTzGU8PHVWTuzSFxQFzcCflKan4BJkhR9mw2N0pEc7H89Z+Svt2U0XNPQ8j3SMpTW/BFG5hUc6Bw8VpamyGG/RX7jwPeuVe2HYmJfXoOoUcS+mKJBLG1CAS+wtMGOalSfdE0duHYgauLeybYtRlGs7E08QMzmFmdlYAgAgkW0kwp59EYXSBVHcK/PsHq6OYo1fth3pODw9FjWtca1Qy0yOpTEm40JJF1DsFvvhaj5LjSJEQ8WkX94Wgdq6JidgUa4itSqVcrS0Z21HWJBiXDsE9ywqfs4wZuMIBfi0gDuBPJU1SvYttW5Etrb+YWjSJpVBWrEdRrDoRoXnh8fJRPdHf6tgqoqOBe0gtMk+6XSQG6RJ772XYBuRhm6YYX1in85Xlm5GEkf3ZgIM+4eE+H9VV29yYuK2PWwvapgq4h9ZlCpaW1HQNNWOOo7DBWQ2sHivUYZaXvIIMgjSRlGllgYjcrCPN8O09pYe3UxOhOpWywezmspdG1hbTIiAwtAHKAEdtUyu3Y2W8LwMI8uJjKyY552ADzXjYrR0tj9g28R8vxWlqU2dH0bqlRzLEtc9x0MiZ7RzWk302o5mBrPw9V7KwYINIuDgC9s+7fmpvexR1JFwr2Uby42rtKnSrVsRUY5lUubUc4tAa0wYdoc2UeK7qtk7KtBERWICIiAIiIAiIgCIiAIiIAiIgCIiAIiIAiIgPIYJmBPOF6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edu.znate.ru/tw_files2/urls_1/487/d-486298/486298_html_3eae31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0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Багз Банни маленький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1988840"/>
            <a:ext cx="1784770" cy="3224100"/>
          </a:xfrm>
          <a:prstGeom prst="rect">
            <a:avLst/>
          </a:prstGeom>
          <a:noFill/>
        </p:spPr>
      </p:pic>
      <p:pic>
        <p:nvPicPr>
          <p:cNvPr id="108548" name="Picture 4" descr="Голубой, пушистый зверек.  Весело шагат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068960"/>
            <a:ext cx="237298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5 испытание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solidFill>
                  <a:srgbClr val="FF0000"/>
                </a:solidFill>
              </a:rPr>
              <a:t>«Опасные места»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8370" name="AutoShape 2" descr="data:image/jpeg;base64,/9j/4AAQSkZJRgABAQAAAQABAAD/2wCEAAkGBxIHBhUQExQWFRMVGRoVGRgYGBcfGBwaIBoYGhwaHBgYHyggHRoqHRodJDEhJSkrLjAuISI0OjMsNyguLiwBCgoKDg0OGxAQGzcmICYxLDQyLTQsLCw0ODgyLCw1ODc0LCw1NCw0NCwyLDQ1MSwsLCwsLDQ3NzQsLCwsLDQ0LP/AABEIANMA7wMBEQACEQEDEQH/xAAcAAEAAgIDAQAAAAAAAAAAAAAABwgFBgEDBAL/xABAEAABAgMEBQgJBAEDBQAAAAABAAIDBBEFBiExB0FRYXESExUiQoGS8BQjMlJTYpGh0RaCscHDCDPCQ2NyovH/xAAbAQEAAgMBAQAAAAAAAAAAAAAABQcDBAYCAf/EADIRAAIBAgIHBgYDAQEAAAAAAAABAgMEETEFEhMUIUFRBiJxgZHBUmGhseHwMkLR8UP/2gAMAwEAAhEDEQA/AJxQBAEAQBAEAQBAEAQBAEAQHVMRmwIRc4hrWguc45ADEkr42ksWeoQlOSjFYtkYW1pTcJktlYTCwGnLi8ol28NBFBxP0UdUvnj3EdladlYuCdxN49Fhw83jieu7Okxs3NthTTGwy40ERleQDq5TTWg31PdmvdK91nhNGDSHZh0oOpbybw5PPya+2BJDTVb5yRygCAIAgCAIAgCAIAgCAIAgCAIAgCAIAgCAIAgCAIAgOCaBARxpZvD6PKiSYevEo+LTUzst7yKncPmWhe1sFqI63sxo7Xm7qa4LgvHr5fuRFCjDuQgJt0a3h6YsQQ3msaAAx1c3M7Lt5woeG9TFpW14YPNFb9oNHbrca8V3Z8V8nzX+fg3JbRAhAEAQBAEAQBAEAQBAEAQBAEAQBAEAQBAEAQBAEAQHgtq02WTZr48T2YYrTWT2WjeTT6heKk1CLkzYtLadzWjShm/3HyK82nPvtS0Hx4hq95Lj/QG4DAbgoKcnOTky17ehC3pRpQySPKvJnCAy91Lbdd+22RxUtHVeB2mHMcdY3gLLRqunNSNDSVjG8t5Unnmn0f79CwUrGbHgtc0hzXAOaRkWkVBCnE01iiqpwlCTjJYNcGdy+nkIAgCAIAgCAIAgCAIAgCAIAgCAIAgCAIAgCAIDhxoEBEGle8Hpk+JNh6kI1fTtRNn7R9ydii72trS1FyO87M6O2VJ3M1xll4fn7YdTQFonVGWu5d6PeOcMOCB1RynOcSGgaqkA4nZx2LJSoyqPCJoX+kaNlBTq88kszzWzZUWxbRdAiij27MiDkQdYXypTcJasjNaXdO6pKrTfBniXg2SVtEt4eflzIvPWZV8KutvaZ3HEbidikrKtitR+Rw/afR2pNXUFwfCXjyfn+5kkA1CkDkTlAEAQBAEAQBAEAQBAEAQBAEAQBAEAQBAEAQBAYC+VvCwLEfGw5Z6kMbXnXTYMT3b1hr1dnDHmSWirB3tyqf8AXN+H5yIAe8xHlxJJJqScSTrJO1QeZaUYqKwWQaOUaDElD63hxZPdxLv/AKfsJrHD1r+vEO85N/aMONTrU3b0tnDDmVhpnSG+XLkv4rgv98zE6VLu9JWT6UwetgCppm6HmR+32uHK2rFeUdaOss0b3ZvSOwr7Cb7s/o/zl6EMqJLCPTZs8+zJ9keGaPYQ4fg7iMDuXqEnGSkjDcUIV6UqU8miw1iWmy17NZHh+zEFaawe007waqdpzU4qSKnu7adtWlSnmv3HzMgvZrhAEAQBAEAQBAEAQBAEAQBAEAQBAEAQBAEB8uOCAgrSFeHp63CGGsGFVkPYfef3kfQBQt1W2k+GSLM0Fo/c7bvLvy4v2Xl98TV1rk0bzoru90la3pTx6qAcNjomY8PtceStyzo60tZ5I5rtJpHYUNhB96f0X5y9SZlLFfHBHKFCgyIEv5d/9P265rR6qJ14Z3a28WnDhTaoS5pbOfyLP0LpDfLZN/yXB/75/fE1xYCXN+0UXg9CtAycQ0hxjVldUTZ+4YcQNq3bKtqy1HzOW7TaO2tJXEF3o5+H4+2JMDTUKVOCOUAQBAEAQBAEAQBAEAQBAEAQBAEAQBAEAQGlaTLw9EWNzTDSNHBaNrYfaduJrQcTsWpd1tSGCzZ0HZ7R283G0mu7Dj4vkvd/khVRBYx3yMo+fnGQYYq97g0Def63r7GLk8EYq1aFGm6k3gksSw93rJZYdkQ5dmTRifeccXO7z/QU7SpqnFRRVN9dzu68q0uf0XJGRWQ1AgNdv1d/9Q2E5jR61nXhn5hm3g4YcaHUsFxS2kMOZK6G0hudypP+L4P/AHyIDc0tdQ4EYKELQTTWKDHmG8OBIINQRmDtB2oGlJYPIn65lvi8FiNi/wDUHUijY8a6bDge+mpTlvV2kMeZVulrB2Vy6f8AV8V4fjI2BZiMCAIAgCAIAgCAIAgCAIAgCAIAgCAIAgOmbmGy0u57yGsaC5xOQaMSvjaSxZ7p05VJKEVi3wRXu89tOt+2nzDsATRjfdYPZHHWd5Kgq1R1JuRaujrKNnbxpLzfV8/3oYpYzeJR0RXeo0z8QZ1ZCr9HPH3b4lI2VH/0fkcX2o0jxVpB/OXsvf0JOUicaEAQBAQ1pVu70bavpTB6qOetsbEzPi9rjylE3lHVlrLJlgdm9I7ejsJvvQy+a/GXoaKtM6Y2fR9eHoG3Byz6mLRkTYPdf3E/QlbFtW2c+OTIXTmjt8tnqrvR4r3Xn98CdmnBTRWZ9IAgCAIAgCAIAgCAIAgCAIAgCAIAgOCaBARppbvDzcESLD1nUfFps7LO/PuG1R97W/ovM7Dsxo7Wk7qay4R937evQixRp2xk7t2O+3rZZLt7Rq4+6we076Zb6DWslKm6k1FGlpC8jaW8q0uWS6vl+9Cw0pLNk5VsJg5LGANaNgAoFOxSisEVTVqSqTc5vFvizUdImkSXuTLhrhzsy8VZCBph77z2W1FMiSchgSPp4IPtTTDa8/HLmxmwW6mQ4bKDveHO+6A9Fh6abUs6ODGeyZZra9jWmm58MAg7yDwQE83IvlLXzsznoBIc2giQnU5bCcq7Wmho4YGh1ggAZK8FkstyyIku/J4wPuuGLXdx/Cx1KanFxZtWV3O1rxrQ5fVc0V4n5N8hOvgxBR7HFpG8f1vUFKLi8GWvRrQrU41IPg1idC+GUmnRjeHpaxuZeaxYFG73Q+y7iMjwG1S9pW14arzRXXaLR27XG1gu7P6Pmvf/AIbsts54IAgCAIAgCAIAgCAIAgCAIAgCAIDHW9arLGsuJMP9mGK0952TWjiSPIXipNQi5M2rO1ndVo0YZv8AcfIrzaE4+0Z58aIave4uJ3nZu1AbFAyk5NtlrUKMKNONOC4JYHnXwzE06Lru9FWP6Q8UixwDjm2H2R3+0e7Ypazo6kdZ5srvtFpHeK+yg+7D6vn6ZevU3CdmWyUm+K80ZDa57juaCT9gtw50pneK2Il4LbizcU1fFcXHcMmtG4NAA3BAY5AEBtmi+8T7t3zgRAaQ4jhBijUWPIBJ/wDE0cN4QFt0BGWl273KYJ+GMRRkWmzJr/8Aj4dijr2j/wCi8zsey+kcG7Wb+cfde/qRao47Uyl2bZdYNssmG4gGjh7zD7Q+mW8BZKVR05qSNHSFlG8t5Upc8n0fL96FhJOYbNS7XsNWPAc0jWDiFOpprFFVVKcqc3CSwa4M719PAQBAEAQBAEAQBAEAQBAEAQBAcONAgIc0q3g9PtISjDWHAPW+aJkfDUjiXKKvK2tLUWSO/wCzWjtjR3ia708vD85+GBoi0jpzZrgXe/UFugOHqYVHxNh2M7yPoCti2pbSfHJENpvSG52z1f5S4L3fl98CeRgFNFZGIvfLGcunNwm+0+XjMHEw3AICmaAIAgPVZUsZy1IUIZviMYOJcAP5QF2UB1Tcu2clnQ3jlMeC1w2gihXxpNYM906kqc1ODwa4orzeWxnWDbL5d2IaatPvMPsn6Z76qCq03Tm4stbR95G8t41Y8810fP8Aehi1jN0lHRJeDlwjIvOLavhV2ZuZ/fe7YpKyrf0fkcT2o0dg1dQWfCXs/b0JNBqFIHHnKAIAgCAIAgCAIAgCAIAgCAIDXb73gFgWG6ID6x3q4Q+Y5u4AY/Qa1guKuzhjzJTQ+j3e3Kg/4ri/D8/uRAbnF7iSak4knNQhaKSSwQY0veAASTgAMydiBtJYsn+5FgC71hNhn/cd14h+YjLgBh9TrU3b0tnDDmVdpe/d7cua/iuC8Pzn/wAM+s5FnD2h7CDkcEBSSfljJT0SEc4b3MPFpIP8IDoQBAbPozk/Tr/yTNkZj/B6z/igLeIAgNK0oXd6Wsbn2D1sCrt7mdod3tDgdq1Lyjrx1lmjoezukd2uNlN92f0fL1y/4QqogsU75CcfZ86yNDNHscHA7xt3bQvsZOLTRir0YVqcqc1wawLDWBarLZsuHMMyeMR7rhg5v1r/ADrU9TqKcVJFUXtpO1ryoz5fVcmZJezVCAIAgCAIAgCAIAgCAIAgPl5oEBA1/bwdP24S0+ph9SHsprd3n7U2KFuau0nwyRZ2hNH7nbJSXelxf+eX3xNbWuTBvuii7vSFpGbeKw4J6tcjEzHhFDxLVu2VHWlrvJHL9pdI7Glu8H3pZ+H5y8MSYlKnAhAEBUDSRJ+g39nWf997xweeWPs5Aa2gCAkTQLJ+laRYb/hQ4sT6t5v/ACICz6AIBmgIG0g3e6At08kUgxavh7Bj1mdxP0IULc0dnPhkyzdB6R3y2Wt/KPB+z8/viaytcmTetFd4Oj7TMo80hxz1fliavFgOPJW5Z1tWWq8mcz2l0dtqO3gu9DPw/GfqTI01ClivzlAEAQBAEAQBAEAQBAEAQGjaUbw9GWR6Ow0ixxTe2HrPfl3nYtO8rakdVZs6Ps5o/eK+2mu7D6vl6Z+nUhlRJYZ6LOkn2lPMgwxV73Bo79Z3DMnYvsYuTUUYa9eFCnKrPJLEsRYdlssayocuz2WCldZOZcd5NSp6nBQiooqi8up3VaVaeb/cPI969msEAQFXtPEn6LpGiu+KyFE/9BD/AJYgI9QBATH/AKa5Pl27NR/chNh+N/K/xoCwCAIAgMBfWwBeGwnQh/uN68M/MBlwIw++pYLiltIYcyT0TfuyuVP+r4Pw/GZAD2GG8gggjAg5g7CFCFpJprFBri11RgRiCgaTWDJ7uNeDp+w2xCfWs9XFHzDJ3AjH6jUpu3q7SGPMq/TGj9yuXFfxfFeHTy/czY1nIoIAgCAIAgCAIAgCAIDzz00yTlnRHmjGNL3HcMV8lJRWLMlKlKrNQgsW3givV47YfbtsRJh3aPVHutGDW/T71OtQVWo6knJlrWFnG0oRox5Zvq+bMasZuEq6I7u81AM9EGLqshV1N7Tu84DcDtUlZUcFrvyOI7T6R1pK1g+C4y8eS8s/+ElKQOQCAIAgK+f6k5Pm7wysf34Jh+B5P+RAQ+gCAsD/AKa5MMsGaj63xWw/Azlf5EBMSAIAgCAh7Sxd70C0hNsHq4xo+mQiZ1/cMeIO1RV7R1Za6yZ3vZrSO1pO3m+9HLw/H2wNBWkdSbHcO8HQFutc4+pidSINVDk7uOPCu1Z7ars5/Ih9NaP3y2aiu9Hiv88/vgT0w1HnLUVNlYn0gCAIAgCAIAgCAIDgmgQEX6W7wUAkGHHB8an1Yz+HeFR17W/815nZdl9HZ3c18o+79vUjFRx2hlrrWI637aZAFQDi9w7LB7R46hvIWSjTdSaiaGkb2NnbyqvPkur5fvQsLLwGy0u2GwBrWgNaBkABQBTqSSwRVc5yqSc5PFvizsX08BAEAQEN/wCpWT5diykf3Ir4fjaHf40BACAICz+gWUEto6hv+LEixD3O5v8AhiAkRAEAQBAeG27MZbNlxJd/svFK6wcw4bwaFeKkFOLizZtLqdtWjVhmv3DzK72lIvs2ffAiCj2EtP5G45g7FBTi4ycWWvb14V6UasMmsTzLyZiZdF14ekrJ9HeaxYAoNroWQ8OXh2qWs62tHVeaK97R6O2FfbQXdn9Hz9c/U3pbhzYQBAEAQBAEAQBAYu8VrssSyYkw/JgwHvPODW/X+zqWOrUVOLkzbsbSV3XjRjz+i5sr1OzT56bdFeaveS5x3lQUpOTxZa1GlClTVOCwSWCOlfDKTboyu70PYvPPFI0ejjXNrOy3ccanjTUpe0o6kMXmyuO0Okd5uNnB92HDxfN+y/JuS2yACAIAgCAjnT7JiZ0ePf8ACiwog7zzf+RAViQBAW90Zyok7gSTBhWAx/e8c4fu5AbMgCAIAgCAjbS5d3noAnoY6zKMi01t7Lu44HcRsUfe0cVrrzOu7MaR1ZO1m+D4x8ea8/3MilRp3Bkru2u+w7YhzDOyesPeacHN+n3odS90qjpyUkad/Zxu6EqMueXyfJlhJCaZOyrYjDVj2h7TuOPdwU9GSksUVTVpSpTdOawaeDPSvpjCAIAgCAIAgOHGgQEMaUrwdJWt6Mw1hQCQfmido92XHlbVE3lbWlqrJFg9m9HbChtprvT+i5eufoaQtM6U2nR3d7p63AXisGFR79h91neQe4FbNrR2k+OSITTukN0tsIvvy4L3fl98CdlMlaBAEAQBAEBq+lCUE7o+nWEVpBdE8HrB92oCoiA5AqUBdqzpYSdnw4QyYxrB3AD+kB6EAQBAEAQHXMQWzMB0N4DmuBa4HIgihH0XxpNYM9QnKElKLwa4or1eqxHXftp8A1LR1mOPaYcjx1HeCoOtSdObiWro2+jeW8aqz5ro/wB+hiViN8k3RJeHOQedr4JO3NzP5d4lI2Vb/wA35HGdqNHZXcF8pez9vQlEGoUicYcoAgCAIAgCA1m/l4OgbDc9ppFiVhwttdb+4Y8abVr3NXZw4ZkvoXR++XKUl3Vxf+ef2xIGJqVClnZH1DhmLEDWglxIAAzJOQA2olifJSUU28kWBubYIu9YTIOHOHrxDtec8dgyHBTlCls4YFW6Vv3eXLqcsl4fnMzizEaEAQBAEAQHxGhNjwixwDmuBaWkAgg4EEHAgjUgMLHu7Zks2r5WTYPmgwR/LUB9QLt2dFAcyUlCNRbBgnHiGoDNoAgCAIAgCAIDTtJl3embE51grGgVcKZub2m7zhUcKa1q3dHXhis0T/Z/SO63GpJ92fDwfJ+z/BCKhyxzuk5p8lNtisNHsIc07xivsZOLxRjq0o1YOnNYprBlhLuWwy3LIhzDcOWOsPdeMHN+v2odanaVRVIqSKpv7OVpXlRlyyfVcmZVZDTCAIAgCA+IjuS3Om07BrKH1LHgiBL82/8AqC3XPafVM6kMfKO1TaTjwoNShLirtJ48iz9DaP3O2UX/ACfF+PTy/czXlgJYkHRNd70yfM68dSEaMrribf2j7kbFvWVHF675HKdptI7OmraD4yz8Pz9vEl5ShwgQBAEAQBAEBDml3Sq+xpp0hIkCM3CLGoDyDSvIYDhy6ZnGmWeQEDTs5En5gxIsR8R5zc9xc48XONUB32Ra8xYs0IsvFfCeKYscRWmogYOG41CAsZok0lfq+EZaYo2bht5VRg2K3LlAanjCre8YVDQJJQBAEAQBAEAQEF6RrvdBW4XMFIMar2bAe0zuJqNxChrqjs58MmWVoHSO922En348H7Pz+5qi1icN20XXg6Mtf0Z59VHIA+WJ2T35eHYtyzraktV5M5vtHo7eKG2gu9D6rn6Z+vUmhpqFLFenKAIAgBwQGhaVLw9H2X6Kw+tjjrbWwsj4sR4lpXlbVjqLNnTdm9Hbatt5ruwy+b/GfoQ6oosA9VlWe+1bRZAhir4h5I/sncBUngvUIOclFGC5uIW9KVWeSX76liLHs1lkWZDl4fssFN5Otx3k1Pep2nBQiooqi6uZ3NaVWebf6vI9q9muEAQBAEAQHht2f6KsSPM0rzMKJFpt5LS6n2QFLpmO6amHRHkue8lzicy4mpJ31QHWgCAy90bWdYd55eZaac3EaTvbWjxwLSR3oC5iAIAgCAIAgCAwl8bCF4bDfBw5Y68M7HjLuOR3FYa9LaQwJHRV87O5jU5ZPw/GZX2LDMGKWuBDmkgg5gjAgqDaw4FpxkpJSjkz5BoUPpPFwrw9PWG1zjWLDpDi7SdT+8feuxTVtV2kOOaKx01o/c7lqK7suK/zy+2Bs62CICAIDy2jOMkJN8WIaMhtL3HcNW87vyvMpKKxZlo0Z1qipwWLbwRXq3rWfbdrPmH5vOA1NbkGjgFBVKjqScmWtZWkLWhGjDl9XzZj14NslnRJd30aUM9EHWiDkw66mVxd3kfQb1J2VHBa7OF7T6R15q1g+EeL8enl9/AkZb5yYQBAEAQBAEB4bdkOlbEjy1ac9CiQq7OU0tr90BS6ZgOlZh0N4LXsJa4HMOBoQd9QgOtAEBl7o2S63Lzy8s0V5yI0Hc2tXngGgnuQFzEAQBAEAQBAEAQER6Wru+iTwnYY6kXqxKan6ncHD7g7VF3tHB665nd9mdI7Sm7ab4xy8Onl9vAjxaJ1ZsFyLfN3rcbEJ9U/qRB8p7VNoOP1GtZ7ers548iK0xo9Xts4L+S4rx6ef7kT5Ddym4GozB2jUVNlXtNPBn2h8OCaBARXpbvByogkGHAUfFprObWd2fh2KNva39F5na9l9HYJ3U18o+79vUjVR52JmbpWG68FuMgCvJ9p5Gpgz7zgBvIWWhS2k1EjtKXys7eVXnkvH94lg4EJsvBaxoDWtAaAMgAKADdRTiSSwRVk5ynJyk8Wz7X08hAEAQBAEAQBAQ5pd0VPtmadPyIBjOxiwagcs5cthOHLpmMK555gQNOycSQmDDiw3w3jNr2lrhxa4VQHfZFkTFtTQhS8J8V5pgxpNK6ycmjeaBAWM0SaNf0hCMzMUdNxG8mgxbCbmWg63HCru4YVLgJJQBAEAQBAEAQBAeO2LOZa9mRJeJ7MRtN4Opw3g0I4LxOCnFxZntbidtWjVhmn+rzK72tZ77KtJ8CIKPhu5J37CNxFCOKgpwcJOLLXtriFxSjVhk1++h5F5NgmHRVeHpCzPRXn1kAdXa6FlT9pw4clStnW1o6jzRX/AGl0dsa28QXdnn4/nP1N+GIW6cyYm81stsKyHzDseSKMb7zzkPzursWOrUVODkzd0fZyvLiNKPPN9FzK9zUw6bmXRHkue8lzidZOJKgm23iy1adONOChBYJcEdS+GQljRJGlZWx4jjEY2O5/XDnAHkj2aV7OJNdtdik7JwUXx4nDdp4XNS4ilFuCXDBY8efmb50nA+ND8bfyt3Xj1OZ3Wt8D9GOk4Hxofjb+U149Rutb4H6MdJwPjQ/G38prx6jda3wP0Y6TgfGh+Nv5TXj1G61vgfox0nA+ND8bfymvHqN1rfA/RjpOB8aH42/lNePUbrW+B+jHScD40Pxt/Ka8eo3Wt8D9GOk4Hxofjb+U149Rutb4H6MdJwPjQ/G38prx6jda3wP0Y6TgfGh+Nv5TXj1G61vgfozqjzcrMto98Fw+ZzD/ACmvHqN1rfA/Rn1BnpaAzktiQWjYHMA+gKa8eo3Wt8D9GffScD40Pxt/Ka8eo3Wt8D9GOk4Hxofjb+U149Rutb4H6MdJwPjQ/G38prx6jda3wP0Y6TgfGh+Nv5TXj1G61vgfox0nA+ND8bfymvHqN1rfA/RjpOB8aH42/lNePUbrW+B+jHScD40Pxt/Ka8eo3Wt8D9GOk4Hxofjb+U149Rutb4H6MdJwPjQ/G38prx6jda3wP0Y6TgfGh+Nv5TXj1G61vgfoyLtL75aPOQYkN7XRiC1/JIPVFC2tMjUnu4BRt84NprM7PsuriEJwqRajwwxWHHngR4tE6w99hWq+xbVZMMzYakanDItO4jBe6dRwkpI1by0hdUZUZ5P6fPyLDWdOsn5NkWGasiNDmncdR3jZ+FOxkpJNFUV6M6NSVOa4p4EW6Y51zrRgQMeQ2Hzm4uc4ivcG/c7VHX8nrKJ2nZOjFUZ1ebeHkkn7keLQOtCAIAgCAIAgCAIAgCAIAgCAIAgCAIAgCAIAgCAIAgCAIAgJX0Rz7jYceGakQntc3dy61A3VFe8qUsJNxa6HB9q6MY14VFnJPHy/6ZLSPdV9vSbYkHGNCqA3DrsOqp1jVxO5e7qg6ixjmjW0BpWNnUcKv8Jc+j/PMhuZlnykXkRGOY4ZhwIP0OKiWmngywadWFSOtBprqnidS+GQIAgCAIAgCAIAgCAIAgCAIAgCAIAgCAIAgCAIAgCAID1WfZ0a0o4ZBhuiOOFGgn6nIDecF6jCUnhFGCvc0qEdarJJfMnG5F3P09YvNOIMR55cQjIGgAaDsAH87VM29HZQweZWumNI77ca8f4rgv8AfM2MiqzkUeYxDX/4gOOcPkBBiOcPkBBiOcPkBBiOcPkBBiOcPkBBiOcPkBBiOcPkBBiOcPkBBiOcPkBBiOcPkBBiOcPkBBiOcPkBBiOcPkBBiOcPkBBiOcPkBBiOcPkBBiOcPkBBiOcPkBBiOcPkBBiOcPkBBiOcPkBBiOcPkBBiOcPkBBiOcPkBBiOcPkBBiOcPkBBifTHkuogPQBQ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2" name="AutoShape 4" descr="data:image/jpeg;base64,/9j/4AAQSkZJRgABAQAAAQABAAD/2wCEAAkGBxIHBhUQExQWFRMVGRoVGRgYGBcfGBwaIBoYGhwaHBgYHyggHRoqHRodJDEhJSkrLjAuISI0OjMsNyguLiwBCgoKDg0OGxAQGzcmICYxLDQyLTQsLCw0ODgyLCw1ODc0LCw1NCw0NCwyLDQ1MSwsLCwsLDQ3NzQsLCwsLDQ0LP/AABEIANMA7wMBEQACEQEDEQH/xAAcAAEAAgIDAQAAAAAAAAAAAAAABwgFBgEDBAL/xABAEAABAgMEBQgJBAEDBQAAAAABAAIDBBEFBiExB0FRYXESExUiQoGS8BQjMlJTYpGh0RaCscHDCDPCQ2NyovH/xAAbAQEAAgMBAQAAAAAAAAAAAAAABQcDBAYCAf/EADIRAAIBAgIHBgYDAQEAAAAAAAABAgMEETEFEhMUIUFRBiJxgZHBUmGhseHwMkLR8UP/2gAMAwEAAhEDEQA/AJxQBAEAQBAEAQBAEAQBAEAQHVMRmwIRc4hrWguc45ADEkr42ksWeoQlOSjFYtkYW1pTcJktlYTCwGnLi8ol28NBFBxP0UdUvnj3EdladlYuCdxN49Fhw83jieu7Okxs3NthTTGwy40ERleQDq5TTWg31PdmvdK91nhNGDSHZh0oOpbybw5PPya+2BJDTVb5yRygCAIAgCAIAgCAIAgCAIAgCAIAgCAIAgCAIAgCAIAgOCaBARxpZvD6PKiSYevEo+LTUzst7yKncPmWhe1sFqI63sxo7Xm7qa4LgvHr5fuRFCjDuQgJt0a3h6YsQQ3msaAAx1c3M7Lt5woeG9TFpW14YPNFb9oNHbrca8V3Z8V8nzX+fg3JbRAhAEAQBAEAQBAEAQBAEAQBAEAQBAEAQBAEAQBAEAQHgtq02WTZr48T2YYrTWT2WjeTT6heKk1CLkzYtLadzWjShm/3HyK82nPvtS0Hx4hq95Lj/QG4DAbgoKcnOTky17ehC3pRpQySPKvJnCAy91Lbdd+22RxUtHVeB2mHMcdY3gLLRqunNSNDSVjG8t5Unnmn0f79CwUrGbHgtc0hzXAOaRkWkVBCnE01iiqpwlCTjJYNcGdy+nkIAgCAIAgCAIAgCAIAgCAIAgCAIAgCAIAgCAIDhxoEBEGle8Hpk+JNh6kI1fTtRNn7R9ydii72trS1FyO87M6O2VJ3M1xll4fn7YdTQFonVGWu5d6PeOcMOCB1RynOcSGgaqkA4nZx2LJSoyqPCJoX+kaNlBTq88kszzWzZUWxbRdAiij27MiDkQdYXypTcJasjNaXdO6pKrTfBniXg2SVtEt4eflzIvPWZV8KutvaZ3HEbidikrKtitR+Rw/afR2pNXUFwfCXjyfn+5kkA1CkDkTlAEAQBAEAQBAEAQBAEAQBAEAQBAEAQBAEAQBAYC+VvCwLEfGw5Z6kMbXnXTYMT3b1hr1dnDHmSWirB3tyqf8AXN+H5yIAe8xHlxJJJqScSTrJO1QeZaUYqKwWQaOUaDElD63hxZPdxLv/AKfsJrHD1r+vEO85N/aMONTrU3b0tnDDmVhpnSG+XLkv4rgv98zE6VLu9JWT6UwetgCppm6HmR+32uHK2rFeUdaOss0b3ZvSOwr7Cb7s/o/zl6EMqJLCPTZs8+zJ9keGaPYQ4fg7iMDuXqEnGSkjDcUIV6UqU8miw1iWmy17NZHh+zEFaawe007waqdpzU4qSKnu7adtWlSnmv3HzMgvZrhAEAQBAEAQBAEAQBAEAQBAEAQBAEAQBAEB8uOCAgrSFeHp63CGGsGFVkPYfef3kfQBQt1W2k+GSLM0Fo/c7bvLvy4v2Xl98TV1rk0bzoru90la3pTx6qAcNjomY8PtceStyzo60tZ5I5rtJpHYUNhB96f0X5y9SZlLFfHBHKFCgyIEv5d/9P265rR6qJ14Z3a28WnDhTaoS5pbOfyLP0LpDfLZN/yXB/75/fE1xYCXN+0UXg9CtAycQ0hxjVldUTZ+4YcQNq3bKtqy1HzOW7TaO2tJXEF3o5+H4+2JMDTUKVOCOUAQBAEAQBAEAQBAEAQBAEAQBAEAQBAEAQGlaTLw9EWNzTDSNHBaNrYfaduJrQcTsWpd1tSGCzZ0HZ7R283G0mu7Dj4vkvd/khVRBYx3yMo+fnGQYYq97g0Def63r7GLk8EYq1aFGm6k3gksSw93rJZYdkQ5dmTRifeccXO7z/QU7SpqnFRRVN9dzu68q0uf0XJGRWQ1AgNdv1d/9Q2E5jR61nXhn5hm3g4YcaHUsFxS2kMOZK6G0hudypP+L4P/AHyIDc0tdQ4EYKELQTTWKDHmG8OBIINQRmDtB2oGlJYPIn65lvi8FiNi/wDUHUijY8a6bDge+mpTlvV2kMeZVulrB2Vy6f8AV8V4fjI2BZiMCAIAgCAIAgCAIAgCAIAgCAIAgCAIAgOmbmGy0u57yGsaC5xOQaMSvjaSxZ7p05VJKEVi3wRXu89tOt+2nzDsATRjfdYPZHHWd5Kgq1R1JuRaujrKNnbxpLzfV8/3oYpYzeJR0RXeo0z8QZ1ZCr9HPH3b4lI2VH/0fkcX2o0jxVpB/OXsvf0JOUicaEAQBAQ1pVu70bavpTB6qOetsbEzPi9rjylE3lHVlrLJlgdm9I7ejsJvvQy+a/GXoaKtM6Y2fR9eHoG3Byz6mLRkTYPdf3E/QlbFtW2c+OTIXTmjt8tnqrvR4r3Xn98CdmnBTRWZ9IAgCAIAgCAIAgCAIAgCAIAgCAIAgOCaBARppbvDzcESLD1nUfFps7LO/PuG1R97W/ovM7Dsxo7Wk7qay4R937evQixRp2xk7t2O+3rZZLt7Rq4+6we076Zb6DWslKm6k1FGlpC8jaW8q0uWS6vl+9Cw0pLNk5VsJg5LGANaNgAoFOxSisEVTVqSqTc5vFvizUdImkSXuTLhrhzsy8VZCBph77z2W1FMiSchgSPp4IPtTTDa8/HLmxmwW6mQ4bKDveHO+6A9Fh6abUs6ODGeyZZra9jWmm58MAg7yDwQE83IvlLXzsznoBIc2giQnU5bCcq7Wmho4YGh1ggAZK8FkstyyIku/J4wPuuGLXdx/Cx1KanFxZtWV3O1rxrQ5fVc0V4n5N8hOvgxBR7HFpG8f1vUFKLi8GWvRrQrU41IPg1idC+GUmnRjeHpaxuZeaxYFG73Q+y7iMjwG1S9pW14arzRXXaLR27XG1gu7P6Pmvf/AIbsts54IAgCAIAgCAIAgCAIAgCAIAgCAIDHW9arLGsuJMP9mGK0952TWjiSPIXipNQi5M2rO1ndVo0YZv8AcfIrzaE4+0Z58aIave4uJ3nZu1AbFAyk5NtlrUKMKNONOC4JYHnXwzE06Lru9FWP6Q8UixwDjm2H2R3+0e7Ypazo6kdZ5srvtFpHeK+yg+7D6vn6ZevU3CdmWyUm+K80ZDa57juaCT9gtw50pneK2Il4LbizcU1fFcXHcMmtG4NAA3BAY5AEBtmi+8T7t3zgRAaQ4jhBijUWPIBJ/wDE0cN4QFt0BGWl273KYJ+GMRRkWmzJr/8Aj4dijr2j/wCi8zsey+kcG7Wb+cfde/qRao47Uyl2bZdYNssmG4gGjh7zD7Q+mW8BZKVR05qSNHSFlG8t5Upc8n0fL96FhJOYbNS7XsNWPAc0jWDiFOpprFFVVKcqc3CSwa4M719PAQBAEAQBAEAQBAEAQBAEAQBAcONAgIc0q3g9PtISjDWHAPW+aJkfDUjiXKKvK2tLUWSO/wCzWjtjR3ia708vD85+GBoi0jpzZrgXe/UFugOHqYVHxNh2M7yPoCti2pbSfHJENpvSG52z1f5S4L3fl98CeRgFNFZGIvfLGcunNwm+0+XjMHEw3AICmaAIAgPVZUsZy1IUIZviMYOJcAP5QF2UB1Tcu2clnQ3jlMeC1w2gihXxpNYM906kqc1ODwa4orzeWxnWDbL5d2IaatPvMPsn6Z76qCq03Tm4stbR95G8t41Y8810fP8Aehi1jN0lHRJeDlwjIvOLavhV2ZuZ/fe7YpKyrf0fkcT2o0dg1dQWfCXs/b0JNBqFIHHnKAIAgCAIAgCAIAgCAIAgCAIDXb73gFgWG6ID6x3q4Q+Y5u4AY/Qa1guKuzhjzJTQ+j3e3Kg/4ri/D8/uRAbnF7iSak4knNQhaKSSwQY0veAASTgAMydiBtJYsn+5FgC71hNhn/cd14h+YjLgBh9TrU3b0tnDDmVdpe/d7cua/iuC8Pzn/wAM+s5FnD2h7CDkcEBSSfljJT0SEc4b3MPFpIP8IDoQBAbPozk/Tr/yTNkZj/B6z/igLeIAgNK0oXd6Wsbn2D1sCrt7mdod3tDgdq1Lyjrx1lmjoezukd2uNlN92f0fL1y/4QqogsU75CcfZ86yNDNHscHA7xt3bQvsZOLTRir0YVqcqc1wawLDWBarLZsuHMMyeMR7rhg5v1r/ADrU9TqKcVJFUXtpO1ryoz5fVcmZJezVCAIAgCAIAgCAIAgCAIAgPl5oEBA1/bwdP24S0+ph9SHsprd3n7U2KFuau0nwyRZ2hNH7nbJSXelxf+eX3xNbWuTBvuii7vSFpGbeKw4J6tcjEzHhFDxLVu2VHWlrvJHL9pdI7Glu8H3pZ+H5y8MSYlKnAhAEBUDSRJ+g39nWf997xweeWPs5Aa2gCAkTQLJ+laRYb/hQ4sT6t5v/ACICz6AIBmgIG0g3e6At08kUgxavh7Bj1mdxP0IULc0dnPhkyzdB6R3y2Wt/KPB+z8/viaytcmTetFd4Oj7TMo80hxz1fliavFgOPJW5Z1tWWq8mcz2l0dtqO3gu9DPw/GfqTI01ClivzlAEAQBAEAQBAEAQBAEAQGjaUbw9GWR6Ow0ixxTe2HrPfl3nYtO8rakdVZs6Ps5o/eK+2mu7D6vl6Z+nUhlRJYZ6LOkn2lPMgwxV73Bo79Z3DMnYvsYuTUUYa9eFCnKrPJLEsRYdlssayocuz2WCldZOZcd5NSp6nBQiooqi8up3VaVaeb/cPI969msEAQFXtPEn6LpGiu+KyFE/9BD/AJYgI9QBATH/AKa5Pl27NR/chNh+N/K/xoCwCAIAgMBfWwBeGwnQh/uN68M/MBlwIw++pYLiltIYcyT0TfuyuVP+r4Pw/GZAD2GG8gggjAg5g7CFCFpJprFBri11RgRiCgaTWDJ7uNeDp+w2xCfWs9XFHzDJ3AjH6jUpu3q7SGPMq/TGj9yuXFfxfFeHTy/czY1nIoIAgCAIAgCAIAgCAIDzz00yTlnRHmjGNL3HcMV8lJRWLMlKlKrNQgsW3givV47YfbtsRJh3aPVHutGDW/T71OtQVWo6knJlrWFnG0oRox5Zvq+bMasZuEq6I7u81AM9EGLqshV1N7Tu84DcDtUlZUcFrvyOI7T6R1pK1g+C4y8eS8s/+ElKQOQCAIAgK+f6k5Pm7wysf34Jh+B5P+RAQ+gCAsD/AKa5MMsGaj63xWw/Azlf5EBMSAIAgCAh7Sxd70C0hNsHq4xo+mQiZ1/cMeIO1RV7R1Za6yZ3vZrSO1pO3m+9HLw/H2wNBWkdSbHcO8HQFutc4+pidSINVDk7uOPCu1Z7ars5/Ih9NaP3y2aiu9Hiv88/vgT0w1HnLUVNlYn0gCAIAgCAIAgCAIDgmgQEX6W7wUAkGHHB8an1Yz+HeFR17W/815nZdl9HZ3c18o+79vUjFRx2hlrrWI637aZAFQDi9w7LB7R46hvIWSjTdSaiaGkb2NnbyqvPkur5fvQsLLwGy0u2GwBrWgNaBkABQBTqSSwRVc5yqSc5PFvizsX08BAEAQEN/wCpWT5diykf3Ir4fjaHf40BACAICz+gWUEto6hv+LEixD3O5v8AhiAkRAEAQBAeG27MZbNlxJd/svFK6wcw4bwaFeKkFOLizZtLqdtWjVhmv3DzK72lIvs2ffAiCj2EtP5G45g7FBTi4ycWWvb14V6UasMmsTzLyZiZdF14ekrJ9HeaxYAoNroWQ8OXh2qWs62tHVeaK97R6O2FfbQXdn9Hz9c/U3pbhzYQBAEAQBAEAQBAYu8VrssSyYkw/JgwHvPODW/X+zqWOrUVOLkzbsbSV3XjRjz+i5sr1OzT56bdFeaveS5x3lQUpOTxZa1GlClTVOCwSWCOlfDKTboyu70PYvPPFI0ejjXNrOy3ccanjTUpe0o6kMXmyuO0Okd5uNnB92HDxfN+y/JuS2yACAIAgCAjnT7JiZ0ePf8ACiwog7zzf+RAViQBAW90Zyok7gSTBhWAx/e8c4fu5AbMgCAIAgCAjbS5d3noAnoY6zKMi01t7Lu44HcRsUfe0cVrrzOu7MaR1ZO1m+D4x8ea8/3MilRp3Bkru2u+w7YhzDOyesPeacHN+n3odS90qjpyUkad/Zxu6EqMueXyfJlhJCaZOyrYjDVj2h7TuOPdwU9GSksUVTVpSpTdOawaeDPSvpjCAIAgCAIAgOHGgQEMaUrwdJWt6Mw1hQCQfmido92XHlbVE3lbWlqrJFg9m9HbChtprvT+i5eufoaQtM6U2nR3d7p63AXisGFR79h91neQe4FbNrR2k+OSITTukN0tsIvvy4L3fl98CdlMlaBAEAQBAEBq+lCUE7o+nWEVpBdE8HrB92oCoiA5AqUBdqzpYSdnw4QyYxrB3AD+kB6EAQBAEAQHXMQWzMB0N4DmuBa4HIgihH0XxpNYM9QnKElKLwa4or1eqxHXftp8A1LR1mOPaYcjx1HeCoOtSdObiWro2+jeW8aqz5ro/wB+hiViN8k3RJeHOQedr4JO3NzP5d4lI2Vb/wA35HGdqNHZXcF8pez9vQlEGoUicYcoAgCAIAgCA1m/l4OgbDc9ppFiVhwttdb+4Y8abVr3NXZw4ZkvoXR++XKUl3Vxf+ef2xIGJqVClnZH1DhmLEDWglxIAAzJOQA2olifJSUU28kWBubYIu9YTIOHOHrxDtec8dgyHBTlCls4YFW6Vv3eXLqcsl4fnMzizEaEAQBAEAQHxGhNjwixwDmuBaWkAgg4EEHAgjUgMLHu7Zks2r5WTYPmgwR/LUB9QLt2dFAcyUlCNRbBgnHiGoDNoAgCAIAgCAIDTtJl3embE51grGgVcKZub2m7zhUcKa1q3dHXhis0T/Z/SO63GpJ92fDwfJ+z/BCKhyxzuk5p8lNtisNHsIc07xivsZOLxRjq0o1YOnNYprBlhLuWwy3LIhzDcOWOsPdeMHN+v2odanaVRVIqSKpv7OVpXlRlyyfVcmZVZDTCAIAgCA+IjuS3Om07BrKH1LHgiBL82/8AqC3XPafVM6kMfKO1TaTjwoNShLirtJ48iz9DaP3O2UX/ACfF+PTy/czXlgJYkHRNd70yfM68dSEaMrribf2j7kbFvWVHF675HKdptI7OmraD4yz8Pz9vEl5ShwgQBAEAQBAEBDml3Sq+xpp0hIkCM3CLGoDyDSvIYDhy6ZnGmWeQEDTs5En5gxIsR8R5zc9xc48XONUB32Ra8xYs0IsvFfCeKYscRWmogYOG41CAsZok0lfq+EZaYo2bht5VRg2K3LlAanjCre8YVDQJJQBAEAQBAEAQEF6RrvdBW4XMFIMar2bAe0zuJqNxChrqjs58MmWVoHSO922En348H7Pz+5qi1icN20XXg6Mtf0Z59VHIA+WJ2T35eHYtyzraktV5M5vtHo7eKG2gu9D6rn6Z+vUmhpqFLFenKAIAgBwQGhaVLw9H2X6Kw+tjjrbWwsj4sR4lpXlbVjqLNnTdm9Hbatt5ruwy+b/GfoQ6oosA9VlWe+1bRZAhir4h5I/sncBUngvUIOclFGC5uIW9KVWeSX76liLHs1lkWZDl4fssFN5Otx3k1Pep2nBQiooqi6uZ3NaVWebf6vI9q9muEAQBAEAQHht2f6KsSPM0rzMKJFpt5LS6n2QFLpmO6amHRHkue8lzicy4mpJ31QHWgCAy90bWdYd55eZaac3EaTvbWjxwLSR3oC5iAIAgCAIAgCAwl8bCF4bDfBw5Y68M7HjLuOR3FYa9LaQwJHRV87O5jU5ZPw/GZX2LDMGKWuBDmkgg5gjAgqDaw4FpxkpJSjkz5BoUPpPFwrw9PWG1zjWLDpDi7SdT+8feuxTVtV2kOOaKx01o/c7lqK7suK/zy+2Bs62CICAIDy2jOMkJN8WIaMhtL3HcNW87vyvMpKKxZlo0Z1qipwWLbwRXq3rWfbdrPmH5vOA1NbkGjgFBVKjqScmWtZWkLWhGjDl9XzZj14NslnRJd30aUM9EHWiDkw66mVxd3kfQb1J2VHBa7OF7T6R15q1g+EeL8enl9/AkZb5yYQBAEAQBAEB4bdkOlbEjy1ac9CiQq7OU0tr90BS6ZgOlZh0N4LXsJa4HMOBoQd9QgOtAEBl7o2S63Lzy8s0V5yI0Hc2tXngGgnuQFzEAQBAEAQBAEAQER6Wru+iTwnYY6kXqxKan6ncHD7g7VF3tHB665nd9mdI7Sm7ab4xy8Onl9vAjxaJ1ZsFyLfN3rcbEJ9U/qRB8p7VNoOP1GtZ7ers548iK0xo9Xts4L+S4rx6ef7kT5Ddym4GozB2jUVNlXtNPBn2h8OCaBARXpbvByogkGHAUfFprObWd2fh2KNva39F5na9l9HYJ3U18o+79vUjVR52JmbpWG68FuMgCvJ9p5Gpgz7zgBvIWWhS2k1EjtKXys7eVXnkvH94lg4EJsvBaxoDWtAaAMgAKADdRTiSSwRVk5ynJyk8Wz7X08hAEAQBAEAQBAQ5pd0VPtmadPyIBjOxiwagcs5cthOHLpmMK555gQNOycSQmDDiw3w3jNr2lrhxa4VQHfZFkTFtTQhS8J8V5pgxpNK6ycmjeaBAWM0SaNf0hCMzMUdNxG8mgxbCbmWg63HCru4YVLgJJQBAEAQBAEAQBAeO2LOZa9mRJeJ7MRtN4Opw3g0I4LxOCnFxZntbidtWjVhmn+rzK72tZ77KtJ8CIKPhu5J37CNxFCOKgpwcJOLLXtriFxSjVhk1++h5F5NgmHRVeHpCzPRXn1kAdXa6FlT9pw4clStnW1o6jzRX/AGl0dsa28QXdnn4/nP1N+GIW6cyYm81stsKyHzDseSKMb7zzkPzursWOrUVODkzd0fZyvLiNKPPN9FzK9zUw6bmXRHkue8lzidZOJKgm23iy1adONOChBYJcEdS+GQljRJGlZWx4jjEY2O5/XDnAHkj2aV7OJNdtdik7JwUXx4nDdp4XNS4ilFuCXDBY8efmb50nA+ND8bfyt3Xj1OZ3Wt8D9GOk4Hxofjb+U149Rutb4H6MdJwPjQ/G38prx6jda3wP0Y6TgfGh+Nv5TXj1G61vgfox0nA+ND8bfymvHqN1rfA/RjpOB8aH42/lNePUbrW+B+jHScD40Pxt/Ka8eo3Wt8D9GOk4Hxofjb+U149Rutb4H6MdJwPjQ/G38prx6jda3wP0Y6TgfGh+Nv5TXj1G61vgfozqjzcrMto98Fw+ZzD/ACmvHqN1rfA/Rn1BnpaAzktiQWjYHMA+gKa8eo3Wt8D9GffScD40Pxt/Ka8eo3Wt8D9GOk4Hxofjb+U149Rutb4H6MdJwPjQ/G38prx6jda3wP0Y6TgfGh+Nv5TXj1G61vgfox0nA+ND8bfymvHqN1rfA/RjpOB8aH42/lNePUbrW+B+jHScD40Pxt/Ka8eo3Wt8D9GOk4Hxofjb+U149Rutb4H6MdJwPjQ/G38prx6jda3wP0Y6TgfGh+Nv5TXj1G61vgfoyLtL75aPOQYkN7XRiC1/JIPVFC2tMjUnu4BRt84NprM7PsuriEJwqRajwwxWHHngR4tE6w99hWq+xbVZMMzYakanDItO4jBe6dRwkpI1by0hdUZUZ5P6fPyLDWdOsn5NkWGasiNDmncdR3jZ+FOxkpJNFUV6M6NSVOa4p4EW6Y51zrRgQMeQ2Hzm4uc4ivcG/c7VHX8nrKJ2nZOjFUZ1ebeHkkn7keLQOtCAIAgCAIAgCAIAgCAIAgCAIAgCAIAgCAIAgCAIAgCAIAgJX0Rz7jYceGakQntc3dy61A3VFe8qUsJNxa6HB9q6MY14VFnJPHy/6ZLSPdV9vSbYkHGNCqA3DrsOqp1jVxO5e7qg6ixjmjW0BpWNnUcKv8Jc+j/PMhuZlnykXkRGOY4ZhwIP0OKiWmngywadWFSOtBprqnidS+GQIAgCAIAgCAIAgCAIAgCAIAgCAIAgCAIAgCAIAgCAID1WfZ0a0o4ZBhuiOOFGgn6nIDecF6jCUnhFGCvc0qEdarJJfMnG5F3P09YvNOIMR55cQjIGgAaDsAH87VM29HZQweZWumNI77ca8f4rgv8AfM2MiqzkUeYxDX/4gOOcPkBBiOcPkBBiOcPkBBiOcPkBBiOcPkBBiOcPkBBiOcPkBBiOcPkBBiOcPkBBiOcPkBBiOcPkBBiOcPkBBiOcPkBBiOcPkBBiOcPkBBiOcPkBBiOcPkBBiOcPkBBiOcPkBBiOcPkBBiOcPkBBiOcPkBBiOcPkBBiOcPkBBiOcPkBBiOcPkBBifTHkuogPQBQ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6" name="Picture 8" descr="https://encrypted-tbn0.gstatic.com/images?q=tbn:ANd9GcTsB-wE6zTdBpNGC2Cm4NTLQ9NAeCKqf2xWPxX7UleXY20nu5H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2060848"/>
            <a:ext cx="5173704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42" name="AutoShape 2" descr="data:image/jpeg;base64,/9j/4AAQSkZJRgABAQAAAQABAAD/2wCEAAkGBxQSEhMUERQSFRUWGR4WFBYXFhUdGRgXGBYaFhofIRwYKCghHRomHxYYIT0hJjU3Li4uGR8zODMtNykxLisBCgoKBQUFDgUFDisZExkrKysrKysrKysrKysrKysrKysrKysrKysrKysrKysrKysrKysrKysrKysrKysrKysrK//AABEIANwA5QMBIgACEQEDEQH/xAAbAAEAAgMBAQAAAAAAAAAAAAAABQYDBAcCAf/EAEsQAAIBAwMBBAMMBwUFCQEAAAECAwAEEQUSITEGE0FRFCJhIzI1UlNxcoGUstLTBxUWF0JUkzNikaHwJGOCscFDZHN0g6Kz0eE0/8QAFAEBAAAAAAAAAAAAAAAAAAAAAP/EABQRAQAAAAAAAAAAAAAAAAAAAAD/2gAMAwEAAhEDEQA/AO41rakzCGUocMEYqeOG2nHXPjWzWC+/s5Pot/yNBXtA0l5LW3kku7wu8SOx7xB6zIGPAXA6/wCVe9ZsktoXmlu75UjG5iHUnGfLb7cVI9lv/wCK0/8AAj/+Na0P0iws+m3aorOxThVBLHDA8Ack0G0uhf8Aerz+ov4f9Zp+oT/NXn9Vfw1pJ20gAHud70/k7n8Nev21t/k737HdfgoNiTs6x6Xl8vXpInl15Xwr0ugH+bvT/wCov/Ra1f21t/k737Hdfgp+2tv8ne/Y7r8FBt/qE/zV5/VX8Na8vZlySRf36jyDwkD/ABQmpbTL9Z4xIgkCnIxJG6Nwce9cA1t0FRs9I715kj1LUC0L93KMwjaxRXxzHz6rqcjzrebs0/P+3X44wPXi4PHPvOv+XNQmmawtpeakJorr3S4WRGS3mdWX0aJchkUjqpFS/wC2tv8AJ3v2O6/BQbDdnm8Ly9HHyieR55X6/qpF2eYDm8vW9pkQfdUf6Na/7a2/yd79juvwU/bW3+Tvfsd1+Cg2/wBQn+avP6q/h/1mvh0A8f7Xe/1F5/8AbTS+00M8gjRLlWIJBktp0Xjn3zqAPrqaoIb9Qn+avP6q/h/1mn6hP81ef1V/DW9qmoJbxmSQSEAgYjjd2yf7qAmob9tbf5O9+x3X4KDJN2acnK31+o8g8R+8hNZxoB/mrz+ov4a1P21t/k737Hdfgp+2tv8AJ3v2O6/BQbf6hP8ANXn9Vfw0/UJ/mrz+qv4f9ZrUHbW3+Tvfsd1+CrGpyM0EFLpKqUVry7BclUBmUFiFLkD1eTtVj8wNRt1dWkaRyPqcwSQExt36EMF4YghfejxboK9vexz6lZsGYobadoDjC7xJEkhw2DvC8D2FvOo7TtA7vToEjZFmZfRPSDHIziCSclgAVyGIOfWAXOCeBQTq6OkhKi9u2ICsQtwAQr52n1R0O04PsNZU7N46XV949Zyevzg+VRcFqLfVLSGEHYLFo5OhOyGSNYdx8xukx87VcKCD7IO5hkEkjyFJ541Z8btiTOigkAZ4Xrj/AO6nKg+yX9lN/wCaufP+Zk86nKBSlKBWG9Hub/RP/I1mpQUbQO3dnHa26ObgMkSKw9EuzhlQA8iPB5HhW1ddv7NkdUlukYqQriyuiUJGAwDRkEg84IxxVvpQc6sO1cKSKz6lqMqjO6N9OIVuCBzHbqwx14PhU3+8Ox+Nc/Y7z8urVSgqv7w7H41z9jvPy6fvDsfjXP2O8/Lq1UoKPrHbm3kQLBc3MDbgS/6vunyuDkYePAycc+ytLSu2CRy7p7+6nTaR3f6snQZJGG3LHnIweOnNdFpQc4uu16mZpI9QuEjONsLaXcMq8c+tsDk+PWpWx7f2qoBNNPI/iy2F4gPl6uxsf41cqUFV/eHY/Gufsd5+XT94dj8a5+x3n5dWqsUlwisqFlDPnYpPLbeTgeOMigrX7w7H41z9jvPy6rmqdqBJKzQ6peQIfexrpUjBf+J4iTXTaUFM07t5apGiyz3MzgYaT0G6UsfPaseAfm4rZ/eHY/Gufsd5+XVqpQVX94dj8a5+x3n5dP3h2Pxrn7Hefl1aqUFV/eHY/Gufsd5+XWvf/pAtTGwhklWTHqM9jesoPtUICR9dXKlBzqx7XW7Oj3spleJt8BisNRjKMUZGzkNuBVsY6f8ASb/eHY/Gufsd5+XVqpQU5O22nCRpR3/eMoRn9DvMlVLFRnu+gLMfrrP+8Ox+Nc/Y7z8urVSgq/YC572K5dVlVWupmQyK67kZgwYK4BCnP+IPjVopSgUpSgUpSgUpSgUpSgUqs/pKZxpl2YmZXCDDKSCBvXJyORxmqfYdm5L2H0y0cxod3cW0kt2RIisVBkcSgqzlSRt4UEdeaDq1KoX6K71ZTfNCZe472PukkkZzGWto2kXLFjwzHxx5VfaBSlKBVd1b4RsPoXH3Y6sVV3VvhGw+hcfdjoLFSlKBSlKBSlKBSql+kiVxDaqjOve3lvE212QsrycruXkA8cjmq7DpRMaQvbsuoSZJjW9vHihj3ECWQ78heOEBy5GBj1iodPpVT/RkjrZd3JK8zRTzxd45JZhHcOgyTk9B08KtlApSlApSlApSlApSlApSlApSte/vo4I2kmdUReSzHA//AE+zqaDQ7X6c9zZXMERAkkjZUJJA3EccjpzXOLyLUEn9FT0e2S5y3oa36AtklpDGTEXjDEkkL/eIxV2WW6vj6neWdr8YgC5mHsVs9yh8z6/sXrW1fdkLWa6gu5ELTQDbGxY+GcbvjEZJBPnQavYXRZLYXLSwwwd7KpjiifeEijgjhQbsD5Mnp41aKr13Z3Nu7y2rGeNiWktZG5yTljDI3vT/ALtvVPgUqQ0fWorkN3RIZDtkjcFZI28mQ8j5+h6gkUEjSlKBVd1b4RsPoXH3Y6sVV3VvhGw+hcfdjoLFSlKBSlKBSlYL28jhRpJXWNF5ZmIAHh1NBAfpA0ie5tkFps7+KeKeIOcIWifdz7KjdEe8tgY/Q4Hnk90mdr5e8lboXI7v3vGABwoAAwBUvDeXN2ymFWtrcYPeyKBNLznCxOPc0PxnG7yUda8zdjLdtRTUSZe/RdgG71PelM4xnO1iOuPZQZuxunSwW7LOFWR5ppiqtuC99O8oG7AzgMB0qdqsme6sj7rvvLbr3iqvpEXU+siACVPagDDHvW61O6ffxzxiSF1kRujKQR7fr9lBs0pSgUpSgUpSgUpSgUpSg8vnB24zjjPTPh9VQmndnzvE94/pE45UlcRQnGPco+dvU+uSWOeuOKpF5ZNe3t7bxzzJP3rHvPSLgLbwpFAF2wxyICzNIxGeOGz5Ua2e0vrK3Z5TJ3yMZRcXRWaF45VIaKaRwGDoPMYweORQdUpSlAqH1rs9HcMsgZ4bhP7O4iwJAPinIIeM+KNkfXzUxXN+3UrtqCwCScmWBRawRzyQq0wlbe7PHztVOT7F460Fu0S9uGdoZ03d0oD3AUokkh5wkZySApGWzjdkDODiark2o6Pd2SOJ7uZ3kDyQyx3E4AeJe8KNG5YFSityD18Oc11gUH2q7q3wjYfQuPux1YqrurfCNh9C4+7HQWKlKUClKUGG7ZwjmNVZwpKKzbQzY4BbBwM+ODUHY9nWdxPfus8oOY0AIghIORsQ9XHyjetxxt6VS7bT3lb0i5kuvRy1wZ5xfTx92Y53SNFhjIyCqgeryfn6yWg6RLDfwTiS6jglDxpazTzSHCoXEj94zbXOPeDoMc5yKDolKUoPLuB1IHz1X7/R1VmmspUt52O5xwYZmx/2qDqenrrhvaRxUR290sXV3ZQkRMWhuyneoHjWUJCEYoeG25P+dRVh2Mtb0Rx+jWndR4FzcxQLH6RKvvkixysWesinnGF8SA6NBcDau9ow2BuCtkBsc4JwSM1lSVT0IPzEVyTSey1stvZ3DQ2It0adblXt1kll91dIVQ7SzOCAAo5PHvulSel9nhFqNjci3hsxJ3yJbxJGGCdyWzKyjmQ4HqjhegJ5NB0ulKUClKUClKUClKUHOdZ0m4hmuLhVEe2VriO6W4iQCNoY0eORZVIKExZ58dpBBFfdL0+4uJLacoJAZkme6NxC4MUayBUjWEYC7pCePHJJNXfW9Jju4JLecExyDawBIOMg9R7QK8dntEhsrdLe3UrGmdoLEn1mLHk+ZJoJGlKUCqN290u4eZJIIJpfc9qPDLAkkEqSrIrDvuCGA2keIyPGrzXx1yCD0PBoOUQPqV6kjXFsJWCNFCY5rYRRmQBHbCs7NKAT1IGCcDmuriq92L7G2+lxyR2xkIkfed7ZxxgAYwMAePU+OasVAqu6t8I2H0Lj7sdWKq7q3wjYfQuPux0FipSlBWU129Lsv6slCjOHNxb7TjpwDkA/NWSHWrxj8HSqMAnfcW+cnOQApbOMezqKsVKDlNhb39tIz3ViZoYZJJbYLcWyxx95I8hkfvG5lG/Aboozjk5q2WFzdXU9vJLZm3jjLsWaeJyd0ZVcCPPB3dc+FSXazs9HqFrJbTF1V8HchwQVIYHyPI6GtvRdMS1gigj3bIlCLuOTgDHJ86DdqvStqe47V0/bk7cvcZxnjOF64qw0oOfdouzmp3ctvIXso+53hgjz5kSXZvQttyoIQDI556it+0ub8N3EJ0cGEAPCjzbkQjCDao9QceI5xVyqJ07s5bQXE9zFEFmn/tXyx3Y9hOBzzx1oKRpPZrWLeQNnTZ403GJJGuB3RZnZiuFI3HeRuOTjgY5zJ3en6tNcWkskengW7s+EnuMuHjaMg5j/AL2fqq9UoIb0i+/l7T7TJ+VUrAWKrvChsesFJIB8cEgEj24FZKUClKUClKUClK+E45NB9pURe9o7eOJJu8RomkEXeKylFbcVJLZxgEEH5q9dmtdS9h76JZFXeyAOu1jsYrnHUA4zg880ErSlKD4zAdSBXnvV8x/iKqHaq3ge/t/SkEkKWlzIylGflZLYZCKCSwDMOBnk4qu6rbaNNDOLe3YS9zIYz6LeRgFY2bO5kVQeOpPlQdG1W+McbGJe9kPEaA4BY9Nzc7U82PQeZwDsWjMUXfs34G/YSV3Y5xnnGfOuSdjuy0Op2qXEYit0ACIohR2d4sBmlL5yGYH1Fxx1Yk8WP9Hrxel3QhjSICGISxx5EffpcXkLsoPge6XnyA8qC/VXdW+EbD6Fx92OrFVd1b4RsPoXH3Y6CxUpSgUpSgUpSgUpSgUrRvNWhikSN3w8nvFCsxI3Bc+qDgZYDJ4reoFKiLjtNapcraNLidsYTZIQN4JUFwNik7TgEgnFS9ApSo3W9egtFVriTYGzj1XY8DLHCAkKByW6DxNBJUryjggEHIIyD5g0oKT2k7ZXEE06RQ2zJCY0zJNIHkklTvAqRxo5dseA561pWHby8bDS2sCKJIo5ozLOk6CaQRq3dyxKSpLcHocEZ4NYtSv0h1K6mbu3aGWJzEXjWQo9mYyyByAWXOceI3Y54Oj2h1qG+lguYmCKjQworsgklMl5Cx9QEsFTu+pHJbjgZIdG1vW4bVQ0zHLHbHGil5JG+KiLlmPzdOpwKiTpc99ze5htzyLRD6zj/fyL1B+TT1fAlqxXGnyWd1LdrF6Ukp9fAzcwLgAiPJw0PqgmMYOcn1ugsOlarDcp3kEiyLnBI6hh1BB5Vh5HkUEN23e1t7B3uYO8gg2OIkXjKuoTAGBgEjrxjrW32P1KG6tUubdHjSctIVcYbcWIYnr1IPI4qYkQMCGAIPBBGQa+ooAAAAA4AHQCg+0pSgrnaDT7r0mC5tBbu0cUsTRzO6AiVonyGRW5Bhxgjx61G6q2rTwSxei2K94jIW9KlONwIzju/I1da4pq/bw28s8TzT70e+Q4ljwO8f8A2bHrD3oHjyuTQScWi6lDJCkTW1s8oAkRLxttwYo1VmCPC5RtqjLJjqM84NXLstos0M0kkqW8S9zFbxRwySSYWFpnJZ5EQliZj4eGSSTVF0XVZ5bpEW6jcpcQMsa3UbSyo0EKTj3xIij2O5Ue/b5uewUCq7q3wjYfQuPux1YqrurfCNh9C4+7HQWKlV/tjE0i28SySx95NgmKVombbDLIF3rgqGZFHFU5NKlkjihV9QjvpF3Sx/rK5dLRCSBI5Det0GE/iORnAJAdRrXv76OCNpJnSONRlncgAfWapnZftC8drbW2Xu71hJjcxyY45miMsrtnagIHmx6AE1OWXZ3dIJ71/SJgcxjBEMPXHdxkkbsHHeNlj7BxQbGmarLPHJIttJGMe4CYhGl4PJUZaNSce+Geeg6Vo+n6p/JWf22T8mrLSg0dVmuFQG2iilfPKyStGoGOTuCNn5sVp2E1+ZFE8NmseTuaO5mdwMHGFaFQTnHiPH5qmqUEHf3dvBexNNcRRySxmGKNiAXO8Nxk+eBjxJFTlQeudkrS8mgnuIt8kBzGdzAdQ2CBwwyM81OUHLtZgufTpQtzYLcyTRzW9o+/c0dvlUy4PG5O8YjaTngHiui6m84QejJDI+eRLI8a7cHJ3IjnOccY8+aj7zslay3kV68WbiIYR8kDjOCQOCRk4J/6CpygiLCe+LgTwWiR87mjuZXYccYVoUB5x41D/pMCG17ua5t7eKXMTmZXIbcMrtKMpBBXd5EDnirfUN2o7L22oRrHdxl1Vg64ZlII46qQcEEigkrCLZFGoYvtVV3HHrYUDPHHPWlZY0CgADAAwB5AcClBoazpwljkKJAZ9jCJ5Y1YB8HZnx2g44qF7C6JPHbr+sltXuQ5IeOKMYXjbkqAC3XkAcY8eTa6UCoLVuzgdzPbOba5IAMqAFZADkLKnAkX5/WGTgjNTtKCs65rV1a2QkeGNrgyJFtjJZPXlCBvW2+BztJHJAz41vdltTkuIS08YjkV2jZQV/hPBIVm2kgj1ckivfamOVrSdbeOKSUoRHHKAUY+RDcH6+POtTsHDcJYwreRxRTDO5IlRVA3Hbwnqg4xnHGaCwUpSgVF3Gs2iFzJNArRkh9zKGUqoY5zyMBlP/EPOpSuY9rOxs1zfG7EUhljwLdl9H7sBArRlldsviTfnOMgjGMUF4i16J5Y0RkYSbwsm9MGSM4aNRnczDDE4GBt561LVzPQexci3cM8qThkuZZwztCyIkqyExqquSoLybicHJA+eumUCq7q3wjYfQuPux1YqrurfCNh9C4+7HQfO29vctFE9kivNFKHAJHQo8ZI3EAsA+QCcHFQui6hPah4odNndye8mZ7m076R2/jcBupx8wAwMAAVfardr2Mgj1GTUVaXvpE2Mu4bOijOMZzhFGM49lBh0Ps1usoUukMcys8qlH90hd3dvVkTxAfBxweQQRxWQ6pcWWRegzQDGLuNfWXz76JBx9NPV8wtWalBjt51kVXjZXRgGVlIKsDyCCOCPbWSo7T9FhgMrQL3fecsqk7A3J3BPeqxJySBz45rTj0i6/iv5SPZDbj/AJqaCdpWpeWrugVZpI2GD3iiMk465DKVwfmrQs9GmSYSPfXUijOYmW2CHII/gjDcZzwfCg9ar2jht5o4H3tLKMxRouWfBwcfN1OeAATmpiqP271DT4bqzF4JRPKe7t5Y9waL11ydykFQSQpxkkEgjFXighr3X+7uorb0e5YyglZFWPuwFxuJJYEbdy+Hjxmpmqpq/ae0i1O0tJBL6S6MY2AOxRJxg88lu68jjHhmrFqFsZEKLLJET/HHs3DBzx3isvs6UGzURrut+jmNEhlnlk3FIo9m7bGAXYlyAANyjr1dR41jstFnjxuv7qQZyQ6W3I8vVjHH+fNQv6UdQtbWGK4uWu0ZX7uJ7UgSjvBl1y3q7CEGQfigjkAgLjbTb0V8Mu4BsMCGGRnBB5B9lfKxaXs7mLuixTYuwsWLFdo25Lck4xyeaUG1SlKBSleXcAEkgAcknoAKD1Soa67RxC29JhZJYywRWEiIhJfu875CF2g+Pj4ZyKy9m9aW8gEyKyjc6FTjho5GjbkdRlTg+XlQSlKUoFKp/aqKOS+tkuJHSBba4mfEzxKCkluoZipXgB26+dRGqQaW8E4tbtXmEUjRrHqEjNlUZshRIScYz9VBfNVvDDE8ixvKwHqRp752Jwo8hkkeseAMk8Cs9szFFLqFcgFlDbgrY5AbAyAeM4GfKuUdktIfUIBNbMEhChEaaW9d5pFA7xjtmQIm7KgYJ4J8hU9+jy6Vrm5WPvFVYYu8iaWSRUuFnuoZdrSclT3K8+IA4oL7Vd1b4RsPoXH3Y6sVV3VvhGw+hcfdjoLFSlKBSlKBSlKBSlKDDPao5UuiMVOULKCVPmM9DwOnlWalKDE1shcOUUuowrFRuAPUA9QKy0pQKx3Fusi7ZFV18VYAjjkcGslKBSlKCka12unjubiGJIAsJiUbhM8krzozhUSIdQEPswMnABrRtu2t6Di4hgjdXiWSBhMsndzSrEHVjlGALeGemDjIrzrpS21KW6EkQkAifuZZUjEqGOSF9hbADgYIJ46gkbsiI1zXV1F7aZSkPdyxpFCZImuJC9zFuZlQttjVUzjnJ54A5Dpes65Hb4U5eZx7lBHgyyY+Kvl5scKOpIqKTQ5rz19SIEecrZRt7mPLvXGDM3mv9n7Gxmvk2jy2txcXdqBP3+0zQNtEh2jA7qQ9OMnu29XPQrk5mNI1qK5B7tiHX+0icbZYz5Oh5U/5HqCRQR3bgJHYSuYZJRAFkjjhYowaNgV2snKgdePAHg9K8fo5kiewhkhgkt1l3SGOR3dg7O24l5PWbcQWyeoINWWlApSlBXdes7gXdvc28UcwSKWF0eUxn3V4WDA7WBx3RGPb9VRmq3GpTQSxDToFMiMhb0xcLuUrn+zyfCrrVD7QdvZLaZoGt9h92Kyy94ISkcXeIwZVO/PIKryMUENYaPq1uqpa26W6kL3ypdwlWYIFLoHiPdMdvOMjPOOpqy9idFmgmmeSBYEMMMMad93rExtM7OzYGSTN1PJOafo01SWaG4WdneSGdkaR1dGfcqygmJ+YwN+0L0wtXCgVXdW+EbD6Fx92OrFVd1b4RsPoXH3Y6CxUpSgUpSgUpSgUpSgUpSgUpSgUpSgUpSg1tRgZ4pFiYJIyMsbld2xipCtjxwcHFQnYTTbyC226jMk8+8sGX+FMABc4GeQTnH8WPCrJSgVE6x2finZZRuinQYjnjwJFHkT0dP7jZU+VS1KCsa1qVzaWJkmeFpVdEaZUIjVHmWMyshbjarFiM4GOuK2uy2rtcekhtrrDMYo5U97KoRGyMEjKlihwcZU9OQNztDDO9tMtqyJOUIiZwCobHGQQR/iD8xrS7D213HZxJqDI1wM7igXGNx2j1QBkDHT/AD60E9SlKBUBqOkxzu3e3LEesojItSqjbtkXDoTjB5yfHmp+uOdopHju5lSbTgBJcbhLcMrkXcaIQV7s7ShVW6ncOKC9aDHaWMqWcDhnmDShQLcYVAMse7VM53KB1J6jgEi01xnsuGurmzPfWQMbxyiJJjuIhh7hsosY3yFfX7xm4UquB1rs1Aqu6t8I2H0Lj7sdWKq7q3wjYfQuPux0FipSlApSlApSlApSlApSlApSlApSlApSlApSlApSlApSlApSlArn+udsbiOVoRae6BJ5DkH14oZUCNG2CrM0RLY8G2g10Cq3rMFzKX7iezjOHSKQxlpYuAHwd2NwxyMeAzQZOxl+s8JePLxK5jgmZtzTIgClycDkvvH/AA/VVgqt9k19GiitMxssaBVkiBEYxgBSXYkytktgeHJxkZslAqu6t8I2H0Lj7sdWKq7q3wjYfQuPux0FipSlApSlApSlApSlApSlApSlApSlApSlApSlApSlApSlApSlArj+sWJgmmT0zSl3SXbETXJSQLe4LAqFOGQKD19bPhXYK8lB5Cg5R2ESOe8hKyQYjiSWeOORHRrxEa2VkI4I7n1jjodmec11mvgUDoBX2gVXdW+EbD6Fx92OrFWrPp6PLFMwO+IMEOTgBwA3HQ+9FBt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AutoShape 4" descr="data:image/jpeg;base64,/9j/4AAQSkZJRgABAQAAAQABAAD/2wCEAAkGBxQSEhMUERQSFRUWGR4WFBYXFhUdGRgXGBYaFhofIRwYKCghHRomHxYYIT0hJjU3Li4uGR8zODMtNykxLisBCgoKBQUFDgUFDisZExkrKysrKysrKysrKysrKysrKysrKysrKysrKysrKysrKysrKysrKysrKysrKysrKysrK//AABEIANwA5QMBIgACEQEDEQH/xAAbAAEAAgMBAQAAAAAAAAAAAAAABQYDBAcCAf/EAEsQAAIBAwMBBAMMBwUFCQEAAAECAwAEEQUSITEGE0FRFCJhIzI1UlNxcoGUstLTBxUWF0JUkzNikaHwJGOCscFDZHN0g6Kz0eE0/8QAFAEBAAAAAAAAAAAAAAAAAAAAAP/EABQRAQAAAAAAAAAAAAAAAAAAAAD/2gAMAwEAAhEDEQA/AO41rakzCGUocMEYqeOG2nHXPjWzWC+/s5Pot/yNBXtA0l5LW3kku7wu8SOx7xB6zIGPAXA6/wCVe9ZsktoXmlu75UjG5iHUnGfLb7cVI9lv/wCK0/8AAj/+Na0P0iws+m3aorOxThVBLHDA8Ack0G0uhf8Aerz+ov4f9Zp+oT/NXn9Vfw1pJ20gAHud70/k7n8Nev21t/k737HdfgoNiTs6x6Xl8vXpInl15Xwr0ugH+bvT/wCov/Ra1f21t/k737Hdfgp+2tv8ne/Y7r8FBt/qE/zV5/VX8Na8vZlySRf36jyDwkD/ABQmpbTL9Z4xIgkCnIxJG6Nwce9cA1t0FRs9I715kj1LUC0L93KMwjaxRXxzHz6rqcjzrebs0/P+3X44wPXi4PHPvOv+XNQmmawtpeakJorr3S4WRGS3mdWX0aJchkUjqpFS/wC2tv8AJ3v2O6/BQbDdnm8Ly9HHyieR55X6/qpF2eYDm8vW9pkQfdUf6Na/7a2/yd79juvwU/bW3+Tvfsd1+Cg2/wBQn+avP6q/h/1mvh0A8f7Xe/1F5/8AbTS+00M8gjRLlWIJBktp0Xjn3zqAPrqaoIb9Qn+avP6q/h/1mn6hP81ef1V/DW9qmoJbxmSQSEAgYjjd2yf7qAmob9tbf5O9+x3X4KDJN2acnK31+o8g8R+8hNZxoB/mrz+ov4a1P21t/k737Hdfgp+2tv8AJ3v2O6/BQbf6hP8ANXn9Vfw0/UJ/mrz+qv4f9ZrUHbW3+Tvfsd1+CrGpyM0EFLpKqUVry7BclUBmUFiFLkD1eTtVj8wNRt1dWkaRyPqcwSQExt36EMF4YghfejxboK9vexz6lZsGYobadoDjC7xJEkhw2DvC8D2FvOo7TtA7vToEjZFmZfRPSDHIziCSclgAVyGIOfWAXOCeBQTq6OkhKi9u2ICsQtwAQr52n1R0O04PsNZU7N46XV949Zyevzg+VRcFqLfVLSGEHYLFo5OhOyGSNYdx8xukx87VcKCD7IO5hkEkjyFJ541Z8btiTOigkAZ4Xrj/AO6nKg+yX9lN/wCaufP+Zk86nKBSlKBWG9Hub/RP/I1mpQUbQO3dnHa26ObgMkSKw9EuzhlQA8iPB5HhW1ddv7NkdUlukYqQriyuiUJGAwDRkEg84IxxVvpQc6sO1cKSKz6lqMqjO6N9OIVuCBzHbqwx14PhU3+8Ox+Nc/Y7z8urVSgqv7w7H41z9jvPy6fvDsfjXP2O8/Lq1UoKPrHbm3kQLBc3MDbgS/6vunyuDkYePAycc+ytLSu2CRy7p7+6nTaR3f6snQZJGG3LHnIweOnNdFpQc4uu16mZpI9QuEjONsLaXcMq8c+tsDk+PWpWx7f2qoBNNPI/iy2F4gPl6uxsf41cqUFV/eHY/Gufsd5+XT94dj8a5+x3n5dWqsUlwisqFlDPnYpPLbeTgeOMigrX7w7H41z9jvPy6rmqdqBJKzQ6peQIfexrpUjBf+J4iTXTaUFM07t5apGiyz3MzgYaT0G6UsfPaseAfm4rZ/eHY/Gufsd5+XVqpQVX94dj8a5+x3n5dP3h2Pxrn7Hefl1aqUFV/eHY/Gufsd5+XWvf/pAtTGwhklWTHqM9jesoPtUICR9dXKlBzqx7XW7Oj3spleJt8BisNRjKMUZGzkNuBVsY6f8ASb/eHY/Gufsd5+XVqpQU5O22nCRpR3/eMoRn9DvMlVLFRnu+gLMfrrP+8Ox+Nc/Y7z8urVSgq/YC572K5dVlVWupmQyK67kZgwYK4BCnP+IPjVopSgUpSgUpSgUpSgUpSgUqs/pKZxpl2YmZXCDDKSCBvXJyORxmqfYdm5L2H0y0cxod3cW0kt2RIisVBkcSgqzlSRt4UEdeaDq1KoX6K71ZTfNCZe472PukkkZzGWto2kXLFjwzHxx5VfaBSlKBVd1b4RsPoXH3Y6sVV3VvhGw+hcfdjoLFSlKBSlKBSlKBSql+kiVxDaqjOve3lvE212QsrycruXkA8cjmq7DpRMaQvbsuoSZJjW9vHihj3ECWQ78heOEBy5GBj1iodPpVT/RkjrZd3JK8zRTzxd45JZhHcOgyTk9B08KtlApSlApSlApSlApSlApSlApSte/vo4I2kmdUReSzHA//AE+zqaDQ7X6c9zZXMERAkkjZUJJA3EccjpzXOLyLUEn9FT0e2S5y3oa36AtklpDGTEXjDEkkL/eIxV2WW6vj6neWdr8YgC5mHsVs9yh8z6/sXrW1fdkLWa6gu5ELTQDbGxY+GcbvjEZJBPnQavYXRZLYXLSwwwd7KpjiifeEijgjhQbsD5Mnp41aKr13Z3Nu7y2rGeNiWktZG5yTljDI3vT/ALtvVPgUqQ0fWorkN3RIZDtkjcFZI28mQ8j5+h6gkUEjSlKBVd1b4RsPoXH3Y6sVV3VvhGw+hcfdjoLFSlKBSlKBSlYL28jhRpJXWNF5ZmIAHh1NBAfpA0ie5tkFps7+KeKeIOcIWifdz7KjdEe8tgY/Q4Hnk90mdr5e8lboXI7v3vGABwoAAwBUvDeXN2ymFWtrcYPeyKBNLznCxOPc0PxnG7yUda8zdjLdtRTUSZe/RdgG71PelM4xnO1iOuPZQZuxunSwW7LOFWR5ppiqtuC99O8oG7AzgMB0qdqsme6sj7rvvLbr3iqvpEXU+siACVPagDDHvW61O6ffxzxiSF1kRujKQR7fr9lBs0pSgUpSgUpSgUpSgUpSg8vnB24zjjPTPh9VQmndnzvE94/pE45UlcRQnGPco+dvU+uSWOeuOKpF5ZNe3t7bxzzJP3rHvPSLgLbwpFAF2wxyICzNIxGeOGz5Ua2e0vrK3Z5TJ3yMZRcXRWaF45VIaKaRwGDoPMYweORQdUpSlAqH1rs9HcMsgZ4bhP7O4iwJAPinIIeM+KNkfXzUxXN+3UrtqCwCScmWBRawRzyQq0wlbe7PHztVOT7F460Fu0S9uGdoZ03d0oD3AUokkh5wkZySApGWzjdkDODiark2o6Pd2SOJ7uZ3kDyQyx3E4AeJe8KNG5YFSityD18Oc11gUH2q7q3wjYfQuPux1YqrurfCNh9C4+7HQWKlKUClKUGG7ZwjmNVZwpKKzbQzY4BbBwM+ODUHY9nWdxPfus8oOY0AIghIORsQ9XHyjetxxt6VS7bT3lb0i5kuvRy1wZ5xfTx92Y53SNFhjIyCqgeryfn6yWg6RLDfwTiS6jglDxpazTzSHCoXEj94zbXOPeDoMc5yKDolKUoPLuB1IHz1X7/R1VmmspUt52O5xwYZmx/2qDqenrrhvaRxUR290sXV3ZQkRMWhuyneoHjWUJCEYoeG25P+dRVh2Mtb0Rx+jWndR4FzcxQLH6RKvvkixysWesinnGF8SA6NBcDau9ow2BuCtkBsc4JwSM1lSVT0IPzEVyTSey1stvZ3DQ2It0adblXt1kll91dIVQ7SzOCAAo5PHvulSel9nhFqNjci3hsxJ3yJbxJGGCdyWzKyjmQ4HqjhegJ5NB0ulKUClKUClKUClKUHOdZ0m4hmuLhVEe2VriO6W4iQCNoY0eORZVIKExZ58dpBBFfdL0+4uJLacoJAZkme6NxC4MUayBUjWEYC7pCePHJJNXfW9Jju4JLecExyDawBIOMg9R7QK8dntEhsrdLe3UrGmdoLEn1mLHk+ZJoJGlKUCqN290u4eZJIIJpfc9qPDLAkkEqSrIrDvuCGA2keIyPGrzXx1yCD0PBoOUQPqV6kjXFsJWCNFCY5rYRRmQBHbCs7NKAT1IGCcDmuriq92L7G2+lxyR2xkIkfed7ZxxgAYwMAePU+OasVAqu6t8I2H0Lj7sdWKq7q3wjYfQuPux0FipSlBWU129Lsv6slCjOHNxb7TjpwDkA/NWSHWrxj8HSqMAnfcW+cnOQApbOMezqKsVKDlNhb39tIz3ViZoYZJJbYLcWyxx95I8hkfvG5lG/Aboozjk5q2WFzdXU9vJLZm3jjLsWaeJyd0ZVcCPPB3dc+FSXazs9HqFrJbTF1V8HchwQVIYHyPI6GtvRdMS1gigj3bIlCLuOTgDHJ86DdqvStqe47V0/bk7cvcZxnjOF64qw0oOfdouzmp3ctvIXso+53hgjz5kSXZvQttyoIQDI556it+0ub8N3EJ0cGEAPCjzbkQjCDao9QceI5xVyqJ07s5bQXE9zFEFmn/tXyx3Y9hOBzzx1oKRpPZrWLeQNnTZ403GJJGuB3RZnZiuFI3HeRuOTjgY5zJ3en6tNcWkskengW7s+EnuMuHjaMg5j/AL2fqq9UoIb0i+/l7T7TJ+VUrAWKrvChsesFJIB8cEgEj24FZKUClKUClKUClK+E45NB9pURe9o7eOJJu8RomkEXeKylFbcVJLZxgEEH5q9dmtdS9h76JZFXeyAOu1jsYrnHUA4zg880ErSlKD4zAdSBXnvV8x/iKqHaq3ge/t/SkEkKWlzIylGflZLYZCKCSwDMOBnk4qu6rbaNNDOLe3YS9zIYz6LeRgFY2bO5kVQeOpPlQdG1W+McbGJe9kPEaA4BY9Nzc7U82PQeZwDsWjMUXfs34G/YSV3Y5xnnGfOuSdjuy0Op2qXEYit0ACIohR2d4sBmlL5yGYH1Fxx1Yk8WP9Hrxel3QhjSICGISxx5EffpcXkLsoPge6XnyA8qC/VXdW+EbD6Fx92OrFVd1b4RsPoXH3Y6CxUpSgUpSgUpSgUpSgUrRvNWhikSN3w8nvFCsxI3Bc+qDgZYDJ4reoFKiLjtNapcraNLidsYTZIQN4JUFwNik7TgEgnFS9ApSo3W9egtFVriTYGzj1XY8DLHCAkKByW6DxNBJUryjggEHIIyD5g0oKT2k7ZXEE06RQ2zJCY0zJNIHkklTvAqRxo5dseA561pWHby8bDS2sCKJIo5ozLOk6CaQRq3dyxKSpLcHocEZ4NYtSv0h1K6mbu3aGWJzEXjWQo9mYyyByAWXOceI3Y54Oj2h1qG+lguYmCKjQworsgklMl5Cx9QEsFTu+pHJbjgZIdG1vW4bVQ0zHLHbHGil5JG+KiLlmPzdOpwKiTpc99ze5htzyLRD6zj/fyL1B+TT1fAlqxXGnyWd1LdrF6Ukp9fAzcwLgAiPJw0PqgmMYOcn1ugsOlarDcp3kEiyLnBI6hh1BB5Vh5HkUEN23e1t7B3uYO8gg2OIkXjKuoTAGBgEjrxjrW32P1KG6tUubdHjSctIVcYbcWIYnr1IPI4qYkQMCGAIPBBGQa+ooAAAAA4AHQCg+0pSgrnaDT7r0mC5tBbu0cUsTRzO6AiVonyGRW5Bhxgjx61G6q2rTwSxei2K94jIW9KlONwIzju/I1da4pq/bw28s8TzT70e+Q4ljwO8f8A2bHrD3oHjyuTQScWi6lDJCkTW1s8oAkRLxttwYo1VmCPC5RtqjLJjqM84NXLstos0M0kkqW8S9zFbxRwySSYWFpnJZ5EQliZj4eGSSTVF0XVZ5bpEW6jcpcQMsa3UbSyo0EKTj3xIij2O5Ue/b5uewUCq7q3wjYfQuPux1YqrurfCNh9C4+7HQWKlV/tjE0i28SySx95NgmKVombbDLIF3rgqGZFHFU5NKlkjihV9QjvpF3Sx/rK5dLRCSBI5Det0GE/iORnAJAdRrXv76OCNpJnSONRlncgAfWapnZftC8drbW2Xu71hJjcxyY45miMsrtnagIHmx6AE1OWXZ3dIJ71/SJgcxjBEMPXHdxkkbsHHeNlj7BxQbGmarLPHJIttJGMe4CYhGl4PJUZaNSce+Geeg6Vo+n6p/JWf22T8mrLSg0dVmuFQG2iilfPKyStGoGOTuCNn5sVp2E1+ZFE8NmseTuaO5mdwMHGFaFQTnHiPH5qmqUEHf3dvBexNNcRRySxmGKNiAXO8Nxk+eBjxJFTlQeudkrS8mgnuIt8kBzGdzAdQ2CBwwyM81OUHLtZgufTpQtzYLcyTRzW9o+/c0dvlUy4PG5O8YjaTngHiui6m84QejJDI+eRLI8a7cHJ3IjnOccY8+aj7zslay3kV68WbiIYR8kDjOCQOCRk4J/6CpygiLCe+LgTwWiR87mjuZXYccYVoUB5x41D/pMCG17ua5t7eKXMTmZXIbcMrtKMpBBXd5EDnirfUN2o7L22oRrHdxl1Vg64ZlII46qQcEEigkrCLZFGoYvtVV3HHrYUDPHHPWlZY0CgADAAwB5AcClBoazpwljkKJAZ9jCJ5Y1YB8HZnx2g44qF7C6JPHbr+sltXuQ5IeOKMYXjbkqAC3XkAcY8eTa6UCoLVuzgdzPbOba5IAMqAFZADkLKnAkX5/WGTgjNTtKCs65rV1a2QkeGNrgyJFtjJZPXlCBvW2+BztJHJAz41vdltTkuIS08YjkV2jZQV/hPBIVm2kgj1ckivfamOVrSdbeOKSUoRHHKAUY+RDcH6+POtTsHDcJYwreRxRTDO5IlRVA3Hbwnqg4xnHGaCwUpSgVF3Gs2iFzJNArRkh9zKGUqoY5zyMBlP/EPOpSuY9rOxs1zfG7EUhljwLdl9H7sBArRlldsviTfnOMgjGMUF4i16J5Y0RkYSbwsm9MGSM4aNRnczDDE4GBt561LVzPQexci3cM8qThkuZZwztCyIkqyExqquSoLybicHJA+eumUCq7q3wjYfQuPux1YqrurfCNh9C4+7HQfO29vctFE9kivNFKHAJHQo8ZI3EAsA+QCcHFQui6hPah4odNndye8mZ7m076R2/jcBupx8wAwMAAVfardr2Mgj1GTUVaXvpE2Mu4bOijOMZzhFGM49lBh0Ps1usoUukMcys8qlH90hd3dvVkTxAfBxweQQRxWQ6pcWWRegzQDGLuNfWXz76JBx9NPV8wtWalBjt51kVXjZXRgGVlIKsDyCCOCPbWSo7T9FhgMrQL3fecsqk7A3J3BPeqxJySBz45rTj0i6/iv5SPZDbj/AJqaCdpWpeWrugVZpI2GD3iiMk465DKVwfmrQs9GmSYSPfXUijOYmW2CHII/gjDcZzwfCg9ar2jht5o4H3tLKMxRouWfBwcfN1OeAATmpiqP271DT4bqzF4JRPKe7t5Y9waL11ydykFQSQpxkkEgjFXighr3X+7uorb0e5YyglZFWPuwFxuJJYEbdy+Hjxmpmqpq/ae0i1O0tJBL6S6MY2AOxRJxg88lu68jjHhmrFqFsZEKLLJET/HHs3DBzx3isvs6UGzURrut+jmNEhlnlk3FIo9m7bGAXYlyAANyjr1dR41jstFnjxuv7qQZyQ6W3I8vVjHH+fNQv6UdQtbWGK4uWu0ZX7uJ7UgSjvBl1y3q7CEGQfigjkAgLjbTb0V8Mu4BsMCGGRnBB5B9lfKxaXs7mLuixTYuwsWLFdo25Lck4xyeaUG1SlKBSleXcAEkgAcknoAKD1Soa67RxC29JhZJYywRWEiIhJfu875CF2g+Pj4ZyKy9m9aW8gEyKyjc6FTjho5GjbkdRlTg+XlQSlKUoFKp/aqKOS+tkuJHSBba4mfEzxKCkluoZipXgB26+dRGqQaW8E4tbtXmEUjRrHqEjNlUZshRIScYz9VBfNVvDDE8ixvKwHqRp752Jwo8hkkeseAMk8Cs9szFFLqFcgFlDbgrY5AbAyAeM4GfKuUdktIfUIBNbMEhChEaaW9d5pFA7xjtmQIm7KgYJ4J8hU9+jy6Vrm5WPvFVYYu8iaWSRUuFnuoZdrSclT3K8+IA4oL7Vd1b4RsPoXH3Y6sVV3VvhGw+hcfdjoLFSlKBSlKBSlKBSlKDDPao5UuiMVOULKCVPmM9DwOnlWalKDE1shcOUUuowrFRuAPUA9QKy0pQKx3Fusi7ZFV18VYAjjkcGslKBSlKCka12unjubiGJIAsJiUbhM8krzozhUSIdQEPswMnABrRtu2t6Di4hgjdXiWSBhMsndzSrEHVjlGALeGemDjIrzrpS21KW6EkQkAifuZZUjEqGOSF9hbADgYIJ46gkbsiI1zXV1F7aZSkPdyxpFCZImuJC9zFuZlQttjVUzjnJ54A5Dpes65Hb4U5eZx7lBHgyyY+Kvl5scKOpIqKTQ5rz19SIEecrZRt7mPLvXGDM3mv9n7Gxmvk2jy2txcXdqBP3+0zQNtEh2jA7qQ9OMnu29XPQrk5mNI1qK5B7tiHX+0icbZYz5Oh5U/5HqCRQR3bgJHYSuYZJRAFkjjhYowaNgV2snKgdePAHg9K8fo5kiewhkhgkt1l3SGOR3dg7O24l5PWbcQWyeoINWWlApSlBXdes7gXdvc28UcwSKWF0eUxn3V4WDA7WBx3RGPb9VRmq3GpTQSxDToFMiMhb0xcLuUrn+zyfCrrVD7QdvZLaZoGt9h92Kyy94ISkcXeIwZVO/PIKryMUENYaPq1uqpa26W6kL3ypdwlWYIFLoHiPdMdvOMjPOOpqy9idFmgmmeSBYEMMMMad93rExtM7OzYGSTN1PJOafo01SWaG4WdneSGdkaR1dGfcqygmJ+YwN+0L0wtXCgVXdW+EbD6Fx92OrFVd1b4RsPoXH3Y6CxUpSgUpSgUpSgUpSgUpSgUpSgUpSgUpSg1tRgZ4pFiYJIyMsbld2xipCtjxwcHFQnYTTbyC226jMk8+8sGX+FMABc4GeQTnH8WPCrJSgVE6x2finZZRuinQYjnjwJFHkT0dP7jZU+VS1KCsa1qVzaWJkmeFpVdEaZUIjVHmWMyshbjarFiM4GOuK2uy2rtcekhtrrDMYo5U97KoRGyMEjKlihwcZU9OQNztDDO9tMtqyJOUIiZwCobHGQQR/iD8xrS7D213HZxJqDI1wM7igXGNx2j1QBkDHT/AD60E9SlKBUBqOkxzu3e3LEesojItSqjbtkXDoTjB5yfHmp+uOdopHju5lSbTgBJcbhLcMrkXcaIQV7s7ShVW6ncOKC9aDHaWMqWcDhnmDShQLcYVAMse7VM53KB1J6jgEi01xnsuGurmzPfWQMbxyiJJjuIhh7hsosY3yFfX7xm4UquB1rs1Aqu6t8I2H0Lj7sdWKq7q3wjYfQuPux0FipSlApSlApSlApSlApSlApSlApSlApSlApSlApSlApSlApSlArn+udsbiOVoRae6BJ5DkH14oZUCNG2CrM0RLY8G2g10Cq3rMFzKX7iezjOHSKQxlpYuAHwd2NwxyMeAzQZOxl+s8JePLxK5jgmZtzTIgClycDkvvH/AA/VVgqt9k19GiitMxssaBVkiBEYxgBSXYkytktgeHJxkZslAqu6t8I2H0Lj7sdWKq7q3wjYfQuPux0FipSlApSlApSlApSlApSlApSlApSlApSlApSlApSlApSlApSlArj+sWJgmmT0zSl3SXbETXJSQLe4LAqFOGQKD19bPhXYK8lB5Cg5R2ESOe8hKyQYjiSWeOORHRrxEa2VkI4I7n1jjodmec11mvgUDoBX2gVXdW+EbD6Fx92OrFWrPp6PLFMwO+IMEOTgBwA3HQ+9FBt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6" name="Picture 6" descr="http://nsc.1september.ru/2006/18/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Выноска со стрелкой вправо 5"/>
          <p:cNvSpPr/>
          <p:nvPr/>
        </p:nvSpPr>
        <p:spPr>
          <a:xfrm>
            <a:off x="4716016" y="1988840"/>
            <a:ext cx="648072" cy="576064"/>
          </a:xfrm>
          <a:prstGeom prst="rightArrowCallout">
            <a:avLst/>
          </a:prstGeom>
          <a:solidFill>
            <a:srgbClr val="E13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8423920" y="1988840"/>
            <a:ext cx="720080" cy="576064"/>
          </a:xfrm>
          <a:prstGeom prst="leftArrowCallout">
            <a:avLst/>
          </a:prstGeom>
          <a:solidFill>
            <a:srgbClr val="E13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3563888" y="5589240"/>
            <a:ext cx="720080" cy="576064"/>
          </a:xfrm>
          <a:prstGeom prst="leftArrowCallout">
            <a:avLst/>
          </a:prstGeom>
          <a:solidFill>
            <a:srgbClr val="E13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3563888" y="3789040"/>
            <a:ext cx="720080" cy="576064"/>
          </a:xfrm>
          <a:prstGeom prst="leftArrowCallout">
            <a:avLst/>
          </a:prstGeom>
          <a:solidFill>
            <a:srgbClr val="E13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39552" y="2780928"/>
            <a:ext cx="648072" cy="626368"/>
          </a:xfrm>
          <a:prstGeom prst="downArrowCallout">
            <a:avLst/>
          </a:prstGeom>
          <a:solidFill>
            <a:srgbClr val="E13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11560" y="4293096"/>
            <a:ext cx="648072" cy="626368"/>
          </a:xfrm>
          <a:prstGeom prst="downArrowCallout">
            <a:avLst/>
          </a:prstGeom>
          <a:solidFill>
            <a:srgbClr val="E13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свою работу</a:t>
            </a:r>
            <a:endParaRPr lang="ru-RU" dirty="0"/>
          </a:p>
        </p:txBody>
      </p:sp>
      <p:pic>
        <p:nvPicPr>
          <p:cNvPr id="28674" name="Picture 2" descr="https://encrypted-tbn1.gstatic.com/images?q=tbn:ANd9GcRTECDvUSkj-oOpW2f5ajlFo9vgE00Bmq8pj6TE-J3QixuEjPTdoPBMiSm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628800"/>
            <a:ext cx="1368152" cy="38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7" name="Picture 3" descr="C:\Users\Notebook\Desktop\ПЕРВЫЙ\дед буквое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0"/>
            <a:ext cx="7020273" cy="6673850"/>
          </a:xfrm>
          <a:prstGeom prst="rect">
            <a:avLst/>
          </a:prstGeom>
          <a:noFill/>
        </p:spPr>
      </p:pic>
      <p:pic>
        <p:nvPicPr>
          <p:cNvPr id="62469" name="Picture 5" descr="http://www.unisender.com/ru/blog/wp-content/uploads/2010/11/letters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3501008"/>
            <a:ext cx="353222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79208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хорошо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уметь читать!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2.bp.blogspot.com/-pRlajbYLS-I/T0IdGmOubMI/AAAAAAAACUU/c7tJ9fgZeWg/s1600/bookday_deti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0"/>
            <a:ext cx="549949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4" name="Picture 2" descr="http://img1.labirint.ru/books/278943/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4516" name="Picture 4" descr="http://img1.labirint.ru/books/278944/bi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1" y="0"/>
            <a:ext cx="4572000" cy="685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37 2.53469E-6 L -0.48229 2.534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37572E-6 L 0.48837 5.37572E-6 " pathEditMode="relative" ptsTypes="AA">
                                      <p:cBhvr>
                                        <p:cTn id="8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http://gubkin.msou.ru/pic/Institut/Biblioteka/026-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75252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Book Antiqua" pitchFamily="18" charset="0"/>
              </a:rPr>
              <a:t>«Приходите! </a:t>
            </a:r>
            <a:br>
              <a:rPr lang="ru-RU" sz="5400" b="1" dirty="0" smtClean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Book Antiqua" pitchFamily="18" charset="0"/>
              </a:rPr>
              <a:t>У нас много интересных книг. </a:t>
            </a:r>
            <a:br>
              <a:rPr lang="ru-RU" sz="5400" b="1" dirty="0" smtClean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Book Antiqua" pitchFamily="18" charset="0"/>
              </a:rPr>
              <a:t>Мы вас ждем!»</a:t>
            </a:r>
            <a:endParaRPr lang="ru-RU" sz="5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924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Я знаю …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Я умею … 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Могу помочь …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Хочу узнать …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thewomans.ru/uploads/images/00/00/03/2011/06/20/6a6b37a7b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0"/>
            <a:ext cx="85700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2048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Читайте всю жизнь – 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набирайтесь ума!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riroda.inc.ru/animation/drevo/boom012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99170"/>
            <a:ext cx="7176380" cy="665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20891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http://0701.nccdn.net/1_5/2f0/0b8/0e7/HiRes.jpg</a:t>
            </a:r>
            <a:r>
              <a:rPr lang="ru-RU" dirty="0" smtClean="0"/>
              <a:t>    </a:t>
            </a:r>
          </a:p>
          <a:p>
            <a:r>
              <a:rPr lang="ru-RU" sz="2400" i="1" dirty="0" smtClean="0"/>
              <a:t>сова</a:t>
            </a:r>
          </a:p>
          <a:p>
            <a:endParaRPr lang="ru-RU" sz="600" dirty="0" smtClean="0"/>
          </a:p>
          <a:p>
            <a:r>
              <a:rPr lang="ru-RU" u="sng" dirty="0" smtClean="0">
                <a:hlinkClick r:id="rId3"/>
              </a:rPr>
              <a:t>http://antalpiti.ru/files/99604/knigi.3.png</a:t>
            </a:r>
            <a:endParaRPr lang="ru-RU" u="sng" dirty="0" smtClean="0"/>
          </a:p>
          <a:p>
            <a:r>
              <a:rPr lang="ru-RU" sz="2400" i="1" dirty="0" smtClean="0"/>
              <a:t>книги</a:t>
            </a:r>
          </a:p>
          <a:p>
            <a:endParaRPr lang="ru-RU" sz="600" dirty="0" smtClean="0"/>
          </a:p>
          <a:p>
            <a:r>
              <a:rPr lang="ru-RU" dirty="0" smtClean="0">
                <a:hlinkClick r:id="rId4"/>
              </a:rPr>
              <a:t>http://img-fotki.yandex.ru/get/6413/136487634.65a/0_a9292_e2d3ddfe_XL.png</a:t>
            </a:r>
            <a:endParaRPr lang="ru-RU" dirty="0" smtClean="0"/>
          </a:p>
          <a:p>
            <a:r>
              <a:rPr lang="ru-RU" sz="2400" i="1" dirty="0" smtClean="0"/>
              <a:t>листья внизу</a:t>
            </a:r>
          </a:p>
          <a:p>
            <a:endParaRPr lang="ru-RU" sz="600" i="1" dirty="0" smtClean="0"/>
          </a:p>
          <a:p>
            <a:r>
              <a:rPr lang="ru-RU" u="sng" dirty="0" smtClean="0">
                <a:hlinkClick r:id="rId5"/>
              </a:rPr>
              <a:t>http://img-fotki.yandex.ru/get/6610/21197587.29/0_96737_f8268728_L.jpg</a:t>
            </a:r>
            <a:endParaRPr lang="ru-RU" u="sng" dirty="0" smtClean="0"/>
          </a:p>
          <a:p>
            <a:r>
              <a:rPr lang="ru-RU" sz="2400" i="1" dirty="0" smtClean="0"/>
              <a:t>листья справа</a:t>
            </a:r>
          </a:p>
          <a:p>
            <a:endParaRPr lang="ru-RU" sz="600" i="1" dirty="0" smtClean="0"/>
          </a:p>
          <a:p>
            <a:r>
              <a:rPr lang="en-US" u="sng" dirty="0" smtClean="0">
                <a:hlinkClick r:id="rId6"/>
              </a:rPr>
              <a:t>http://i054.radikal.ru/1005/2d/09f78a31f0d3.jpg</a:t>
            </a:r>
            <a:endParaRPr lang="ru-RU" u="sng" dirty="0" smtClean="0"/>
          </a:p>
          <a:p>
            <a:r>
              <a:rPr lang="ru-RU" sz="2400" i="1" dirty="0" smtClean="0"/>
              <a:t>колокольчик</a:t>
            </a:r>
          </a:p>
          <a:p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Notebook\Desktop\дед буквое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3479"/>
            <a:ext cx="9144000" cy="694495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0"/>
            <a:ext cx="3096344" cy="980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Дед  Буквоед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</a:t>
            </a:r>
            <a:r>
              <a:rPr lang="ru-RU" smtClean="0"/>
              <a:t>1 класса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://img1.labirint.ru/books/278943/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268650">
            <a:off x="1416124" y="1109557"/>
            <a:ext cx="3249930" cy="464090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" name="Picture 4" descr="http://img1.labirint.ru/books/278944/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183165">
            <a:off x="4915815" y="825103"/>
            <a:ext cx="3317457" cy="47486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dirty="0" smtClean="0">
                <a:solidFill>
                  <a:srgbClr val="FF0000"/>
                </a:solidFill>
              </a:rPr>
              <a:t>Как хорошо </a:t>
            </a:r>
            <a:br>
              <a:rPr lang="ru-RU" sz="7300" dirty="0" smtClean="0">
                <a:solidFill>
                  <a:srgbClr val="FF0000"/>
                </a:solidFill>
              </a:rPr>
            </a:br>
            <a:r>
              <a:rPr lang="ru-RU" sz="7300" dirty="0" smtClean="0">
                <a:solidFill>
                  <a:srgbClr val="FF0000"/>
                </a:solidFill>
              </a:rPr>
              <a:t>уметь читать!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 испытание</a:t>
            </a:r>
            <a:endParaRPr lang="ru-RU" b="1" dirty="0"/>
          </a:p>
        </p:txBody>
      </p:sp>
      <p:pic>
        <p:nvPicPr>
          <p:cNvPr id="23554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268760"/>
            <a:ext cx="4968552" cy="5371408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plus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129</Words>
  <Application>Microsoft Office PowerPoint</Application>
  <PresentationFormat>Экран (4:3)</PresentationFormat>
  <Paragraphs>57</Paragraphs>
  <Slides>42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Фото 1 класса</vt:lpstr>
      <vt:lpstr>Слайд 7</vt:lpstr>
      <vt:lpstr>Тема урока:  Как хорошо  уметь читать!</vt:lpstr>
      <vt:lpstr>1 испытание</vt:lpstr>
      <vt:lpstr>Оцени свою работу</vt:lpstr>
      <vt:lpstr>2 испытание</vt:lpstr>
      <vt:lpstr>Оцени свою работу</vt:lpstr>
      <vt:lpstr>3 испытание</vt:lpstr>
      <vt:lpstr>Валентин Берестов (1928-1998)</vt:lpstr>
      <vt:lpstr>Оцени свою работу</vt:lpstr>
      <vt:lpstr>Нарисуй буквы и  отгадай слово Физкультминутка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Получилось слово?</vt:lpstr>
      <vt:lpstr>Слайд 25</vt:lpstr>
      <vt:lpstr>Слайд 26</vt:lpstr>
      <vt:lpstr>4 испытание</vt:lpstr>
      <vt:lpstr>Как   хорошо  прочитать  эти  книги  самому!</vt:lpstr>
      <vt:lpstr>Оцени свою работу</vt:lpstr>
      <vt:lpstr>Слайд 30</vt:lpstr>
      <vt:lpstr> 5 испытание «Опасные места»</vt:lpstr>
      <vt:lpstr>Слайд 32</vt:lpstr>
      <vt:lpstr>Оцени свою работу</vt:lpstr>
      <vt:lpstr>Слайд 34</vt:lpstr>
      <vt:lpstr>Слайд 35</vt:lpstr>
      <vt:lpstr>Слайд 36</vt:lpstr>
      <vt:lpstr>Слайд 37</vt:lpstr>
      <vt:lpstr>«Приходите!  У нас много интересных книг.  Мы вас ждем!»</vt:lpstr>
      <vt:lpstr>Я знаю … Я умею …  Могу помочь … Хочу узнать …</vt:lpstr>
      <vt:lpstr>Читайте всю жизнь –  набирайтесь ума!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Notebook</cp:lastModifiedBy>
  <cp:revision>63</cp:revision>
  <dcterms:created xsi:type="dcterms:W3CDTF">2013-07-29T17:42:42Z</dcterms:created>
  <dcterms:modified xsi:type="dcterms:W3CDTF">2014-02-26T20:14:03Z</dcterms:modified>
</cp:coreProperties>
</file>