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63" r:id="rId4"/>
    <p:sldId id="259" r:id="rId5"/>
    <p:sldId id="257" r:id="rId6"/>
    <p:sldId id="260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629_%D0%B3%D0%BE%D0%B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1680_%D0%B3%D0%BE%D0%B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obratstvo.ru/wp-content/uploads/%D1%81%D0%B8%D0%BC%D0%B5%D0%BE%D0%BD-%D0%BF%D0%BE%D0%BB%D0%BE%D1%86%D0%BA%D0%B8%D0%B9-494x57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"/>
          <a:stretch/>
        </p:blipFill>
        <p:spPr bwMode="auto">
          <a:xfrm>
            <a:off x="0" y="0"/>
            <a:ext cx="6141337" cy="677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78466"/>
              </p:ext>
            </p:extLst>
          </p:nvPr>
        </p:nvGraphicFramePr>
        <p:xfrm>
          <a:off x="6228184" y="476672"/>
          <a:ext cx="2806659" cy="3728812"/>
        </p:xfrm>
        <a:graphic>
          <a:graphicData uri="http://schemas.openxmlformats.org/drawingml/2006/table">
            <a:tbl>
              <a:tblPr/>
              <a:tblGrid>
                <a:gridCol w="2806659"/>
              </a:tblGrid>
              <a:tr h="92791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Самуил Гаврилович (или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Симеон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Емельянович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Петровский-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Ситнянович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85" marR="20685" marT="20685" marB="2068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36082">
                <a:tc>
                  <a:txBody>
                    <a:bodyPr/>
                    <a:lstStyle/>
                    <a:p>
                      <a:pPr algn="ctr"/>
                      <a:r>
                        <a:rPr lang="ru-RU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tooltip="w:1629 год"/>
                        </a:rPr>
                        <a:t>1629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Полоцк</a:t>
                      </a:r>
                    </a:p>
                  </a:txBody>
                  <a:tcPr marL="20685" marR="20685" marT="20685" marB="2068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3608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tooltip="w:1680 год"/>
                        </a:rPr>
                        <a:t>1680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(50 лет), Москва</a:t>
                      </a:r>
                    </a:p>
                  </a:txBody>
                  <a:tcPr marL="20685" marR="20685" marT="20685" marB="2068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01618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духовный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писатель, богослов, поэт, драматург,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переводчик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85" marR="20685" marT="20685" marB="2068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06451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Был наставником детей русского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царя. Один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первых русских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поэтов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85" marR="20685" marT="20685" marB="2068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8714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0.liveinternet.ru/images/attach/c/6/90/389/90389736_larg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6525"/>
            <a:ext cx="4781550" cy="665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1.liveinternet.ru/images/attach/c/6/90/389/90389847_large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6525"/>
            <a:ext cx="4667250" cy="665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321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virtmuseum.aonb.ru/z6/images/lom2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87887"/>
            <a:ext cx="7840335" cy="597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71046"/>
            <a:ext cx="62901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Симеон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Полоцкий.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Псалтирь в стихах.</a:t>
            </a:r>
          </a:p>
        </p:txBody>
      </p:sp>
    </p:spTree>
    <p:extLst>
      <p:ext uri="{BB962C8B-B14F-4D97-AF65-F5344CB8AC3E}">
        <p14:creationId xmlns:p14="http://schemas.microsoft.com/office/powerpoint/2010/main" val="3490200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c.pics.livejournal.com/pro100_mica/12814609/2359335/2359335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48965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12160" y="260648"/>
            <a:ext cx="29523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 царской власти у Фёдора Алексеевича и его сестры Софьи были сформированы под влиянием талантливого философа, писателя, поэта, астролога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Симеона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Полоцкого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ставшего воспитателем старших детей царя.</a:t>
            </a:r>
          </a:p>
        </p:txBody>
      </p:sp>
    </p:spTree>
    <p:extLst>
      <p:ext uri="{BB962C8B-B14F-4D97-AF65-F5344CB8AC3E}">
        <p14:creationId xmlns:p14="http://schemas.microsoft.com/office/powerpoint/2010/main" val="3035452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thumb/f/ff/%D0%A1%D1%82%D0%B8%D1%85%D0%BE%D1%82%D0%B2%D0%BE%D1%80%D0%B5%D0%BD%D0%B8%D0%B5_%D0%B2_%D1%84%D0%BE%D1%80%D0%BC%D0%B5_%D0%B7%D0%B2%D0%B5%D0%B7%D0%B4%D1%8B.jpg/220px-%D0%A1%D1%82%D0%B8%D1%85%D0%BE%D1%82%D0%B2%D0%BE%D1%80%D0%B5%D0%BD%D0%B8%D0%B5_%D0%B2_%D1%84%D0%BE%D1%80%D0%BC%D0%B5_%D0%B7%D0%B2%D0%B5%D0%B7%D0%B4%D1%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96558"/>
            <a:ext cx="3603915" cy="540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upload.wikimedia.org/wikipedia/commons/8/87/Symeon_polotsk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08720"/>
            <a:ext cx="3933825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453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43608" y="188640"/>
            <a:ext cx="194421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altLang="ru-RU" sz="35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Times New Roman" pitchFamily="18" charset="0"/>
              </a:rPr>
              <a:t>Симеон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Times New Roman" pitchFamily="18" charset="0"/>
              </a:rPr>
              <a:t> Полоцкий. Крест</a:t>
            </a:r>
            <a:endParaRPr kumimoji="0" lang="ru-RU" altLang="ru-RU" sz="35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ashtray.ru/main/img/text%20art_calligrams/polozky/krestp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8"/>
          <a:stretch/>
        </p:blipFill>
        <p:spPr bwMode="auto">
          <a:xfrm>
            <a:off x="2627784" y="170314"/>
            <a:ext cx="5081531" cy="659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9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virtmuseum.aonb.ru/z3/images/z3_simeon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7344816" cy="528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260648"/>
            <a:ext cx="6432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Симеон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Полоцкий .Обед душевный. 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459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cs320117.vk.me/v320117251/421d/qHEikjhpt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7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809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estival.1september.ru/articles/575591/img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59647"/>
            <a:ext cx="4522372" cy="444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64088" y="859647"/>
            <a:ext cx="396044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еромонах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московского Чудова монастыря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писатель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придворный поэт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Родился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городе Курске.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1679 года глава Московского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Печатного двора.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Его перу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принадлежит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рованный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букварь, ставший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учебным пособием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времени. Сначала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была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рукописная книга, расписанная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красками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1692 году Истомин поднёс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царице Наталии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Киррилловне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варь для её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внука,царевича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Алексея.Ещё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экземпляр получили дочери царя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188640"/>
            <a:ext cx="47993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Карион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Истомин (1640-1722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636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 (320x232, 86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283" y="1052736"/>
            <a:ext cx="74491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36283" y="116632"/>
            <a:ext cx="77048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Букварь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Кариона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Истомина-Первая иллюстрированная русская азбука 1694 год.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676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</TotalTime>
  <Words>103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6</cp:revision>
  <dcterms:created xsi:type="dcterms:W3CDTF">2014-09-23T11:31:25Z</dcterms:created>
  <dcterms:modified xsi:type="dcterms:W3CDTF">2014-09-23T14:50:42Z</dcterms:modified>
</cp:coreProperties>
</file>