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1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FC687F-98A7-49EE-86E3-BD5ED6FD6A9D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CF5805-4C36-4644-A3E6-4F837CCA4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10" Type="http://schemas.openxmlformats.org/officeDocument/2006/relationships/image" Target="../media/image2.png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Чтение слогов</a:t>
            </a:r>
            <a:br>
              <a:rPr lang="ru-RU" sz="6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УМК «Начальная школа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века»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6672" y="5181600"/>
            <a:ext cx="6120680" cy="23368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 учитель начальных классов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Светлана Олеговна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Управляющая кнопка: домой 53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5949280" y="0"/>
            <a:ext cx="466352" cy="611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Управляющая кнопка: домой 53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5949280" y="0"/>
            <a:ext cx="466352" cy="611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Управляющая кнопка: домой 53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5949280" y="0"/>
            <a:ext cx="466352" cy="611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Управляющая кнопка: домой 53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5949280" y="0"/>
            <a:ext cx="466352" cy="611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Управляющая кнопка: домой 53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5949280" y="0"/>
            <a:ext cx="466352" cy="611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8" y="0"/>
            <a:ext cx="6172200" cy="6054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755577"/>
            <a:ext cx="6172200" cy="7412642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Л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Г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</a:t>
            </a: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1412776" y="899592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1412776" y="1475656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1412776" y="2123728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5" action="ppaction://hlinksldjump" highlightClick="1"/>
          </p:cNvPr>
          <p:cNvSpPr/>
          <p:nvPr/>
        </p:nvSpPr>
        <p:spPr>
          <a:xfrm>
            <a:off x="1412776" y="262778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6" action="ppaction://hlinksldjump" highlightClick="1"/>
          </p:cNvPr>
          <p:cNvSpPr/>
          <p:nvPr/>
        </p:nvSpPr>
        <p:spPr>
          <a:xfrm>
            <a:off x="1412776" y="3275856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7" action="ppaction://hlinksldjump" highlightClick="1"/>
          </p:cNvPr>
          <p:cNvSpPr/>
          <p:nvPr/>
        </p:nvSpPr>
        <p:spPr>
          <a:xfrm>
            <a:off x="1412776" y="3851920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8" action="ppaction://hlinksldjump" highlightClick="1"/>
          </p:cNvPr>
          <p:cNvSpPr/>
          <p:nvPr/>
        </p:nvSpPr>
        <p:spPr>
          <a:xfrm>
            <a:off x="1412776" y="4427984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9" action="ppaction://hlinksldjump" highlightClick="1"/>
          </p:cNvPr>
          <p:cNvSpPr/>
          <p:nvPr/>
        </p:nvSpPr>
        <p:spPr>
          <a:xfrm>
            <a:off x="1412776" y="5004048"/>
            <a:ext cx="50405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ToshibaC70AK2W\Desktop\Мои документы\Картинки\teddy-bear (29)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28800" y="4716016"/>
            <a:ext cx="4856740" cy="3739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Управляющая кнопка: домой 53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5949280" y="0"/>
            <a:ext cx="466352" cy="611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Управляющая кнопка: домой 53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5949280" y="0"/>
            <a:ext cx="466352" cy="611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Управляющая кнопка: домой 53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5949280" y="0"/>
            <a:ext cx="466352" cy="611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Управляющая кнопка: домой 53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5949280" y="0"/>
            <a:ext cx="466352" cy="611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60848" y="219573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60848" y="370790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60848" y="5292080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60848" y="680424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060848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60848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60848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060848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060848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717032" y="68356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17032" y="2267744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717032" y="3779912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17032" y="5364088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7032" y="6876256"/>
            <a:ext cx="1620180" cy="1560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Управляющая кнопка: домой 53">
            <a:hlinkClick r:id="rId2" action="ppaction://hlinksldjump" highlightClick="1"/>
          </p:cNvPr>
          <p:cNvSpPr/>
          <p:nvPr/>
        </p:nvSpPr>
        <p:spPr>
          <a:xfrm>
            <a:off x="6381328" y="0"/>
            <a:ext cx="476672" cy="6115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5949280" y="0"/>
            <a:ext cx="466352" cy="6115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230</Words>
  <Application>Microsoft Office PowerPoint</Application>
  <PresentationFormat>Экран (4:3)</PresentationFormat>
  <Paragraphs>214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Чтение слогов УМК «Начальная школа XXI века»</vt:lpstr>
      <vt:lpstr>Содержание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слогов УМК «Начальная школа XXI века»</dc:title>
  <dc:creator>ToshibaC70AK2W</dc:creator>
  <cp:lastModifiedBy>ToshibaC70AK2W</cp:lastModifiedBy>
  <cp:revision>2</cp:revision>
  <dcterms:created xsi:type="dcterms:W3CDTF">2014-02-20T08:17:25Z</dcterms:created>
  <dcterms:modified xsi:type="dcterms:W3CDTF">2014-03-01T04:37:59Z</dcterms:modified>
</cp:coreProperties>
</file>