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B15AB-D487-44C8-8138-DA65BA35BD2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30307-081B-4566-8D2A-CECBF5599A66}">
      <dgm:prSet phldrT="[Текст]" custT="1"/>
      <dgm:spPr/>
      <dgm:t>
        <a:bodyPr/>
        <a:lstStyle/>
        <a:p>
          <a:r>
            <a:rPr lang="ru-RU" sz="1400" b="1" dirty="0" smtClean="0"/>
            <a:t>-для детей:</a:t>
          </a:r>
          <a:endParaRPr lang="ru-RU" sz="1400" dirty="0"/>
        </a:p>
      </dgm:t>
    </dgm:pt>
    <dgm:pt modelId="{EF47B2C3-25E3-4E14-8228-9FE02DAB7F8A}" type="parTrans" cxnId="{3E12AA40-AAFA-4970-AD1A-419C2E630D8D}">
      <dgm:prSet/>
      <dgm:spPr/>
      <dgm:t>
        <a:bodyPr/>
        <a:lstStyle/>
        <a:p>
          <a:endParaRPr lang="ru-RU"/>
        </a:p>
      </dgm:t>
    </dgm:pt>
    <dgm:pt modelId="{02961FAC-9D06-4853-856D-E5C87B58A6AD}" type="sibTrans" cxnId="{3E12AA40-AAFA-4970-AD1A-419C2E630D8D}">
      <dgm:prSet/>
      <dgm:spPr/>
      <dgm:t>
        <a:bodyPr/>
        <a:lstStyle/>
        <a:p>
          <a:endParaRPr lang="ru-RU"/>
        </a:p>
      </dgm:t>
    </dgm:pt>
    <dgm:pt modelId="{B10F489C-4E83-4C2B-B1E5-AEC63ABE62C9}">
      <dgm:prSet phldrT="[Текст]" custT="1"/>
      <dgm:spPr/>
      <dgm:t>
        <a:bodyPr/>
        <a:lstStyle/>
        <a:p>
          <a:r>
            <a:rPr lang="ru-RU" sz="1600" dirty="0" smtClean="0"/>
            <a:t>1) укреплять и охранять здоровье детей;</a:t>
          </a:r>
          <a:endParaRPr lang="ru-RU" sz="1600" dirty="0"/>
        </a:p>
      </dgm:t>
    </dgm:pt>
    <dgm:pt modelId="{249733B1-7F23-4F6A-8568-A560E7A8081C}" type="parTrans" cxnId="{8071A877-316A-4BD3-839B-45D0F167E497}">
      <dgm:prSet/>
      <dgm:spPr/>
      <dgm:t>
        <a:bodyPr/>
        <a:lstStyle/>
        <a:p>
          <a:endParaRPr lang="ru-RU"/>
        </a:p>
      </dgm:t>
    </dgm:pt>
    <dgm:pt modelId="{CFA95E23-685C-412D-9C33-D46A5DFC5789}" type="sibTrans" cxnId="{8071A877-316A-4BD3-839B-45D0F167E497}">
      <dgm:prSet/>
      <dgm:spPr/>
      <dgm:t>
        <a:bodyPr/>
        <a:lstStyle/>
        <a:p>
          <a:endParaRPr lang="ru-RU"/>
        </a:p>
      </dgm:t>
    </dgm:pt>
    <dgm:pt modelId="{62C97628-33A6-4522-B6B5-69FD28327898}">
      <dgm:prSet phldrT="[Текст]" custT="1"/>
      <dgm:spPr/>
      <dgm:t>
        <a:bodyPr/>
        <a:lstStyle/>
        <a:p>
          <a:r>
            <a:rPr lang="ru-RU" sz="1400" dirty="0" smtClean="0"/>
            <a:t>-для педагогов:</a:t>
          </a:r>
          <a:endParaRPr lang="ru-RU" sz="1400" dirty="0"/>
        </a:p>
      </dgm:t>
    </dgm:pt>
    <dgm:pt modelId="{33641BA4-5A0B-48AF-A9C1-C684D30A1F2D}" type="parTrans" cxnId="{7D57B667-DEBF-4127-8D93-F8B397FDCE82}">
      <dgm:prSet/>
      <dgm:spPr/>
      <dgm:t>
        <a:bodyPr/>
        <a:lstStyle/>
        <a:p>
          <a:endParaRPr lang="ru-RU"/>
        </a:p>
      </dgm:t>
    </dgm:pt>
    <dgm:pt modelId="{E8F59D57-AB8E-4F6B-8A4F-6B955AB95F8C}" type="sibTrans" cxnId="{7D57B667-DEBF-4127-8D93-F8B397FDCE82}">
      <dgm:prSet/>
      <dgm:spPr/>
      <dgm:t>
        <a:bodyPr/>
        <a:lstStyle/>
        <a:p>
          <a:endParaRPr lang="ru-RU"/>
        </a:p>
      </dgm:t>
    </dgm:pt>
    <dgm:pt modelId="{75A9BDF7-CBB3-408E-8ED3-F9D5FAEAC3BF}">
      <dgm:prSet phldrT="[Текст]" custT="1"/>
      <dgm:spPr/>
      <dgm:t>
        <a:bodyPr/>
        <a:lstStyle/>
        <a:p>
          <a:r>
            <a:rPr lang="ru-RU" sz="1600" dirty="0" smtClean="0"/>
            <a:t>1</a:t>
          </a:r>
          <a:r>
            <a:rPr lang="ru-RU" sz="1600" smtClean="0"/>
            <a:t>) установить партнерские отношения с семьей каждого воспитанника, объединить усилия для развития и воспитания детей в вопросах о здоровом образе жизни;</a:t>
          </a:r>
          <a:endParaRPr lang="ru-RU" sz="1600" dirty="0"/>
        </a:p>
      </dgm:t>
    </dgm:pt>
    <dgm:pt modelId="{924578D8-6815-4470-8F75-3DC846452D03}" type="parTrans" cxnId="{157F2806-3044-4FC4-B20D-72B33DDD0837}">
      <dgm:prSet/>
      <dgm:spPr/>
      <dgm:t>
        <a:bodyPr/>
        <a:lstStyle/>
        <a:p>
          <a:endParaRPr lang="ru-RU"/>
        </a:p>
      </dgm:t>
    </dgm:pt>
    <dgm:pt modelId="{2BBD06F7-D69F-429B-94DD-50D3806FA9B1}" type="sibTrans" cxnId="{157F2806-3044-4FC4-B20D-72B33DDD0837}">
      <dgm:prSet/>
      <dgm:spPr/>
      <dgm:t>
        <a:bodyPr/>
        <a:lstStyle/>
        <a:p>
          <a:endParaRPr lang="ru-RU"/>
        </a:p>
      </dgm:t>
    </dgm:pt>
    <dgm:pt modelId="{D2CA4561-81E8-4397-988B-E0B0CEBEACC6}">
      <dgm:prSet phldrT="[Текст]" custT="1"/>
      <dgm:spPr/>
      <dgm:t>
        <a:bodyPr/>
        <a:lstStyle/>
        <a:p>
          <a:r>
            <a:rPr lang="ru-RU" sz="1400" b="1" dirty="0" smtClean="0"/>
            <a:t>-для родителей</a:t>
          </a:r>
          <a:r>
            <a:rPr lang="ru-RU" sz="900" b="1" dirty="0" smtClean="0"/>
            <a:t>:</a:t>
          </a:r>
          <a:endParaRPr lang="ru-RU" sz="900" dirty="0"/>
        </a:p>
      </dgm:t>
    </dgm:pt>
    <dgm:pt modelId="{BDAF1FB6-5C86-4FF1-A488-9798D33A8AAA}" type="parTrans" cxnId="{E608FFF0-4173-40C0-A0E4-65B1CC72129F}">
      <dgm:prSet/>
      <dgm:spPr/>
      <dgm:t>
        <a:bodyPr/>
        <a:lstStyle/>
        <a:p>
          <a:endParaRPr lang="ru-RU"/>
        </a:p>
      </dgm:t>
    </dgm:pt>
    <dgm:pt modelId="{1B4E3F3F-EFF6-4D45-A58C-FC7286E7A1DA}" type="sibTrans" cxnId="{E608FFF0-4173-40C0-A0E4-65B1CC72129F}">
      <dgm:prSet/>
      <dgm:spPr/>
      <dgm:t>
        <a:bodyPr/>
        <a:lstStyle/>
        <a:p>
          <a:endParaRPr lang="ru-RU"/>
        </a:p>
      </dgm:t>
    </dgm:pt>
    <dgm:pt modelId="{6FB34332-D2C0-4E89-B559-EDAE8B24F84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1) дать представление родителям о значимости совместной двигательной деятельности с детьми, о полезной и вредной пищи, о соблюдении навыков  гигиены и т.д.;</a:t>
          </a:r>
          <a:endParaRPr lang="ru-RU" sz="1600" dirty="0"/>
        </a:p>
      </dgm:t>
    </dgm:pt>
    <dgm:pt modelId="{24455F74-E583-4DB7-9E73-FD4D6AAB1A10}" type="parTrans" cxnId="{58532BBE-28D2-4BFD-BE06-2747ED3AB0F0}">
      <dgm:prSet/>
      <dgm:spPr/>
      <dgm:t>
        <a:bodyPr/>
        <a:lstStyle/>
        <a:p>
          <a:endParaRPr lang="ru-RU"/>
        </a:p>
      </dgm:t>
    </dgm:pt>
    <dgm:pt modelId="{CEAEC16A-0122-4085-BAA2-43265B5198F5}" type="sibTrans" cxnId="{58532BBE-28D2-4BFD-BE06-2747ED3AB0F0}">
      <dgm:prSet/>
      <dgm:spPr/>
      <dgm:t>
        <a:bodyPr/>
        <a:lstStyle/>
        <a:p>
          <a:endParaRPr lang="ru-RU"/>
        </a:p>
      </dgm:t>
    </dgm:pt>
    <dgm:pt modelId="{E5424601-EF54-44DD-B81B-13363540E8A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2) способствовать созданию активной позиции родителей в совместной двигательной деятельности с детьми;</a:t>
          </a:r>
          <a:endParaRPr lang="ru-RU" sz="1600" dirty="0"/>
        </a:p>
      </dgm:t>
    </dgm:pt>
    <dgm:pt modelId="{A9F1EA85-CD97-4A57-AE53-95CAA243299A}" type="parTrans" cxnId="{1C34EFD0-D299-4C3C-B68E-D1E0E1D83F8F}">
      <dgm:prSet/>
      <dgm:spPr/>
      <dgm:t>
        <a:bodyPr/>
        <a:lstStyle/>
        <a:p>
          <a:endParaRPr lang="ru-RU"/>
        </a:p>
      </dgm:t>
    </dgm:pt>
    <dgm:pt modelId="{787FD981-A55A-484D-897E-054171231E6C}" type="sibTrans" cxnId="{1C34EFD0-D299-4C3C-B68E-D1E0E1D83F8F}">
      <dgm:prSet/>
      <dgm:spPr/>
      <dgm:t>
        <a:bodyPr/>
        <a:lstStyle/>
        <a:p>
          <a:endParaRPr lang="ru-RU"/>
        </a:p>
      </dgm:t>
    </dgm:pt>
    <dgm:pt modelId="{78A4EED3-9351-4EB0-9B35-65272DB65504}">
      <dgm:prSet custT="1"/>
      <dgm:spPr/>
      <dgm:t>
        <a:bodyPr/>
        <a:lstStyle/>
        <a:p>
          <a:r>
            <a:rPr lang="ru-RU" sz="1600" dirty="0" smtClean="0"/>
            <a:t>2) формировать потребность в соблюдении навыков гигиены;</a:t>
          </a:r>
          <a:endParaRPr lang="ru-RU" sz="1600" dirty="0"/>
        </a:p>
      </dgm:t>
    </dgm:pt>
    <dgm:pt modelId="{3F3DCA5A-663B-48E6-A7C0-A8AB9BD374A5}" type="parTrans" cxnId="{C9AECB15-FAC2-40BB-9372-BE59D7F8C20A}">
      <dgm:prSet/>
      <dgm:spPr/>
      <dgm:t>
        <a:bodyPr/>
        <a:lstStyle/>
        <a:p>
          <a:endParaRPr lang="ru-RU"/>
        </a:p>
      </dgm:t>
    </dgm:pt>
    <dgm:pt modelId="{2E87CF83-E9C0-426D-B5B4-21D3D9529BD1}" type="sibTrans" cxnId="{C9AECB15-FAC2-40BB-9372-BE59D7F8C20A}">
      <dgm:prSet/>
      <dgm:spPr/>
      <dgm:t>
        <a:bodyPr/>
        <a:lstStyle/>
        <a:p>
          <a:endParaRPr lang="ru-RU"/>
        </a:p>
      </dgm:t>
    </dgm:pt>
    <dgm:pt modelId="{6F97CCF2-E893-45CC-9D9D-9909223C2337}">
      <dgm:prSet custT="1"/>
      <dgm:spPr/>
      <dgm:t>
        <a:bodyPr/>
        <a:lstStyle/>
        <a:p>
          <a:r>
            <a:rPr lang="ru-RU" sz="1600" dirty="0" smtClean="0"/>
            <a:t>4) дать представление о полезной и вредной пищи для здоровья  человека</a:t>
          </a:r>
          <a:r>
            <a:rPr lang="ru-RU" sz="1400" dirty="0" smtClean="0"/>
            <a:t>.</a:t>
          </a:r>
          <a:endParaRPr lang="ru-RU" sz="1400" dirty="0"/>
        </a:p>
      </dgm:t>
    </dgm:pt>
    <dgm:pt modelId="{D9812EFB-F369-4741-82E1-6E6A4DD5FCE7}" type="parTrans" cxnId="{53E9C084-247E-4FF6-BEB7-62D6837B6DFC}">
      <dgm:prSet/>
      <dgm:spPr/>
      <dgm:t>
        <a:bodyPr/>
        <a:lstStyle/>
        <a:p>
          <a:endParaRPr lang="ru-RU"/>
        </a:p>
      </dgm:t>
    </dgm:pt>
    <dgm:pt modelId="{B94A4305-A859-49F8-AA44-46CE5B2B4197}" type="sibTrans" cxnId="{53E9C084-247E-4FF6-BEB7-62D6837B6DFC}">
      <dgm:prSet/>
      <dgm:spPr/>
      <dgm:t>
        <a:bodyPr/>
        <a:lstStyle/>
        <a:p>
          <a:endParaRPr lang="ru-RU"/>
        </a:p>
      </dgm:t>
    </dgm:pt>
    <dgm:pt modelId="{A18ACCAF-F03A-4B6F-8E19-918D08C6410E}">
      <dgm:prSet custT="1"/>
      <dgm:spPr/>
      <dgm:t>
        <a:bodyPr/>
        <a:lstStyle/>
        <a:p>
          <a:r>
            <a:rPr lang="ru-RU" sz="1600" dirty="0" smtClean="0"/>
            <a:t>3) дать представление о ценности здоровья, формировать желание вести здоровый образ жизни;</a:t>
          </a:r>
          <a:endParaRPr lang="ru-RU" sz="1600" dirty="0"/>
        </a:p>
      </dgm:t>
    </dgm:pt>
    <dgm:pt modelId="{DDD44ED6-9141-4325-AB91-B1A82B213F39}" type="parTrans" cxnId="{C8B9574F-6E71-4D8E-B61B-C01109147ED9}">
      <dgm:prSet/>
      <dgm:spPr/>
      <dgm:t>
        <a:bodyPr/>
        <a:lstStyle/>
        <a:p>
          <a:endParaRPr lang="ru-RU"/>
        </a:p>
      </dgm:t>
    </dgm:pt>
    <dgm:pt modelId="{9F2E2EBC-7A77-4063-B40C-D924DADD48AF}" type="sibTrans" cxnId="{C8B9574F-6E71-4D8E-B61B-C01109147ED9}">
      <dgm:prSet/>
      <dgm:spPr/>
      <dgm:t>
        <a:bodyPr/>
        <a:lstStyle/>
        <a:p>
          <a:endParaRPr lang="ru-RU"/>
        </a:p>
      </dgm:t>
    </dgm:pt>
    <dgm:pt modelId="{50B842D5-E639-413F-8F11-F7A37BDB6FC0}">
      <dgm:prSet custT="1"/>
      <dgm:spPr/>
      <dgm:t>
        <a:bodyPr/>
        <a:lstStyle/>
        <a:p>
          <a:r>
            <a:rPr lang="ru-RU" sz="1600" dirty="0" smtClean="0"/>
            <a:t>2) создать атмосферу общности интересов, эмоциональной </a:t>
          </a:r>
          <a:r>
            <a:rPr lang="ru-RU" sz="1600" dirty="0" err="1" smtClean="0"/>
            <a:t>взаимоподдержки</a:t>
          </a:r>
          <a:r>
            <a:rPr lang="ru-RU" sz="1600" dirty="0" smtClean="0"/>
            <a:t> в проблемы друг друга;</a:t>
          </a:r>
          <a:endParaRPr lang="ru-RU" sz="1600" dirty="0"/>
        </a:p>
      </dgm:t>
    </dgm:pt>
    <dgm:pt modelId="{A848F252-2CA8-4E39-BE06-D45C29B6845B}" type="parTrans" cxnId="{24C1CDD8-B6CF-48F3-8C99-C226C198D00D}">
      <dgm:prSet/>
      <dgm:spPr/>
      <dgm:t>
        <a:bodyPr/>
        <a:lstStyle/>
        <a:p>
          <a:endParaRPr lang="ru-RU"/>
        </a:p>
      </dgm:t>
    </dgm:pt>
    <dgm:pt modelId="{0B457E78-3520-4FAE-AD89-C875E90CA0B3}" type="sibTrans" cxnId="{24C1CDD8-B6CF-48F3-8C99-C226C198D00D}">
      <dgm:prSet/>
      <dgm:spPr/>
      <dgm:t>
        <a:bodyPr/>
        <a:lstStyle/>
        <a:p>
          <a:endParaRPr lang="ru-RU"/>
        </a:p>
      </dgm:t>
    </dgm:pt>
    <dgm:pt modelId="{12E9D0BC-E631-4FA0-86C4-17F7954ACF95}">
      <dgm:prSet custT="1"/>
      <dgm:spPr/>
      <dgm:t>
        <a:bodyPr/>
        <a:lstStyle/>
        <a:p>
          <a:r>
            <a:rPr lang="ru-RU" sz="1600" dirty="0" smtClean="0"/>
            <a:t>3) активизировать и обогащать воспитательные умения родителей, поддерживать их уверенность в собственных педагогических возможностях.</a:t>
          </a:r>
          <a:endParaRPr lang="ru-RU" sz="1600" dirty="0"/>
        </a:p>
      </dgm:t>
    </dgm:pt>
    <dgm:pt modelId="{2D43F299-FE6F-450F-BBE1-7484DB95538C}" type="parTrans" cxnId="{C51D348D-52E3-4063-B117-F9ED4141CA34}">
      <dgm:prSet/>
      <dgm:spPr/>
      <dgm:t>
        <a:bodyPr/>
        <a:lstStyle/>
        <a:p>
          <a:endParaRPr lang="ru-RU"/>
        </a:p>
      </dgm:t>
    </dgm:pt>
    <dgm:pt modelId="{E8BE543D-B245-4C69-A612-69EEE73DE51A}" type="sibTrans" cxnId="{C51D348D-52E3-4063-B117-F9ED4141CA34}">
      <dgm:prSet/>
      <dgm:spPr/>
      <dgm:t>
        <a:bodyPr/>
        <a:lstStyle/>
        <a:p>
          <a:endParaRPr lang="ru-RU"/>
        </a:p>
      </dgm:t>
    </dgm:pt>
    <dgm:pt modelId="{12FDEF6E-E6E5-45E7-BC5B-9E400F0B11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3) заинтересовать родителей укреплять здоровый образ жизни в семье.</a:t>
          </a:r>
          <a:endParaRPr lang="ru-RU" sz="1600" dirty="0"/>
        </a:p>
      </dgm:t>
    </dgm:pt>
    <dgm:pt modelId="{87C95A02-8C53-4038-A361-9CC4AC692462}" type="parTrans" cxnId="{18527938-165C-4AA2-AA35-D73EB91D0C2B}">
      <dgm:prSet/>
      <dgm:spPr/>
      <dgm:t>
        <a:bodyPr/>
        <a:lstStyle/>
        <a:p>
          <a:endParaRPr lang="ru-RU"/>
        </a:p>
      </dgm:t>
    </dgm:pt>
    <dgm:pt modelId="{0093D26B-6A3B-49F6-AFBD-E7C378616C89}" type="sibTrans" cxnId="{18527938-165C-4AA2-AA35-D73EB91D0C2B}">
      <dgm:prSet/>
      <dgm:spPr/>
      <dgm:t>
        <a:bodyPr/>
        <a:lstStyle/>
        <a:p>
          <a:endParaRPr lang="ru-RU"/>
        </a:p>
      </dgm:t>
    </dgm:pt>
    <dgm:pt modelId="{93782425-4F12-471E-BC8C-3811AAF7626C}" type="pres">
      <dgm:prSet presAssocID="{731B15AB-D487-44C8-8138-DA65BA35BD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7EA5DF-67E6-4C28-ABA5-F17AC688BF68}" type="pres">
      <dgm:prSet presAssocID="{AC930307-081B-4566-8D2A-CECBF5599A66}" presName="composite" presStyleCnt="0"/>
      <dgm:spPr/>
    </dgm:pt>
    <dgm:pt modelId="{B72B25A0-C0A7-4190-B250-35E29C879956}" type="pres">
      <dgm:prSet presAssocID="{AC930307-081B-4566-8D2A-CECBF5599A66}" presName="parentText" presStyleLbl="alignNode1" presStyleIdx="0" presStyleCnt="3" custScaleX="130016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AF6AD-6BDD-40BE-B841-B2E3E2B456DA}" type="pres">
      <dgm:prSet presAssocID="{AC930307-081B-4566-8D2A-CECBF5599A66}" presName="descendantText" presStyleLbl="alignAcc1" presStyleIdx="0" presStyleCnt="3" custScaleX="91040" custScaleY="261109" custLinFactNeighborX="-784" custLinFactNeighborY="-2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E9A1-2A44-4756-B878-7E505E2AED64}" type="pres">
      <dgm:prSet presAssocID="{02961FAC-9D06-4853-856D-E5C87B58A6AD}" presName="sp" presStyleCnt="0"/>
      <dgm:spPr/>
    </dgm:pt>
    <dgm:pt modelId="{56A15D31-2A61-43B5-A2D4-D6A9BDE18AED}" type="pres">
      <dgm:prSet presAssocID="{62C97628-33A6-4522-B6B5-69FD28327898}" presName="composite" presStyleCnt="0"/>
      <dgm:spPr/>
    </dgm:pt>
    <dgm:pt modelId="{774130FF-3E40-4718-A724-3D550E812107}" type="pres">
      <dgm:prSet presAssocID="{62C97628-33A6-4522-B6B5-69FD28327898}" presName="parentText" presStyleLbl="alignNode1" presStyleIdx="1" presStyleCnt="3" custScaleX="125716" custScaleY="152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9DADF-C6CB-482B-88FD-BD01145A8DE4}" type="pres">
      <dgm:prSet presAssocID="{62C97628-33A6-4522-B6B5-69FD28327898}" presName="descendantText" presStyleLbl="alignAcc1" presStyleIdx="1" presStyleCnt="3" custScaleX="94154" custScaleY="305115" custLinFactNeighborX="-111" custLinFactNeighborY="-6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E137C-E97E-4CEC-9380-1C8BAE623889}" type="pres">
      <dgm:prSet presAssocID="{E8F59D57-AB8E-4F6B-8A4F-6B955AB95F8C}" presName="sp" presStyleCnt="0"/>
      <dgm:spPr/>
    </dgm:pt>
    <dgm:pt modelId="{4EEAA635-5F90-4732-A5DF-00D15FA61D4D}" type="pres">
      <dgm:prSet presAssocID="{D2CA4561-81E8-4397-988B-E0B0CEBEACC6}" presName="composite" presStyleCnt="0"/>
      <dgm:spPr/>
    </dgm:pt>
    <dgm:pt modelId="{389F2E0F-9F09-45C9-9D32-864F2A604CD2}" type="pres">
      <dgm:prSet presAssocID="{D2CA4561-81E8-4397-988B-E0B0CEBEACC6}" presName="parentText" presStyleLbl="alignNode1" presStyleIdx="2" presStyleCnt="3" custScaleX="130014" custScaleY="142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9906C-7220-4ECD-A889-87CCF81BC37B}" type="pres">
      <dgm:prSet presAssocID="{D2CA4561-81E8-4397-988B-E0B0CEBEACC6}" presName="descendantText" presStyleLbl="alignAcc1" presStyleIdx="2" presStyleCnt="3" custScaleX="95682" custScaleY="257121" custLinFactNeighborX="561" custLinFactNeighborY="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1CDD8-B6CF-48F3-8C99-C226C198D00D}" srcId="{62C97628-33A6-4522-B6B5-69FD28327898}" destId="{50B842D5-E639-413F-8F11-F7A37BDB6FC0}" srcOrd="1" destOrd="0" parTransId="{A848F252-2CA8-4E39-BE06-D45C29B6845B}" sibTransId="{0B457E78-3520-4FAE-AD89-C875E90CA0B3}"/>
    <dgm:cxn modelId="{1C34EFD0-D299-4C3C-B68E-D1E0E1D83F8F}" srcId="{D2CA4561-81E8-4397-988B-E0B0CEBEACC6}" destId="{E5424601-EF54-44DD-B81B-13363540E8A3}" srcOrd="1" destOrd="0" parTransId="{A9F1EA85-CD97-4A57-AE53-95CAA243299A}" sibTransId="{787FD981-A55A-484D-897E-054171231E6C}"/>
    <dgm:cxn modelId="{F57F8603-E3E9-45A8-BA4A-92EB28CEFA47}" type="presOf" srcId="{75A9BDF7-CBB3-408E-8ED3-F9D5FAEAC3BF}" destId="{AE79DADF-C6CB-482B-88FD-BD01145A8DE4}" srcOrd="0" destOrd="0" presId="urn:microsoft.com/office/officeart/2005/8/layout/chevron2"/>
    <dgm:cxn modelId="{3E12AA40-AAFA-4970-AD1A-419C2E630D8D}" srcId="{731B15AB-D487-44C8-8138-DA65BA35BD2E}" destId="{AC930307-081B-4566-8D2A-CECBF5599A66}" srcOrd="0" destOrd="0" parTransId="{EF47B2C3-25E3-4E14-8228-9FE02DAB7F8A}" sibTransId="{02961FAC-9D06-4853-856D-E5C87B58A6AD}"/>
    <dgm:cxn modelId="{FBB3594F-21A4-408A-B3CD-7A192F0819AB}" type="presOf" srcId="{62C97628-33A6-4522-B6B5-69FD28327898}" destId="{774130FF-3E40-4718-A724-3D550E812107}" srcOrd="0" destOrd="0" presId="urn:microsoft.com/office/officeart/2005/8/layout/chevron2"/>
    <dgm:cxn modelId="{5A3B8429-96F2-4EDE-BD3F-24D1F03730FA}" type="presOf" srcId="{6F97CCF2-E893-45CC-9D9D-9909223C2337}" destId="{78FAF6AD-6BDD-40BE-B841-B2E3E2B456DA}" srcOrd="0" destOrd="3" presId="urn:microsoft.com/office/officeart/2005/8/layout/chevron2"/>
    <dgm:cxn modelId="{18527938-165C-4AA2-AA35-D73EB91D0C2B}" srcId="{D2CA4561-81E8-4397-988B-E0B0CEBEACC6}" destId="{12FDEF6E-E6E5-45E7-BC5B-9E400F0B11C1}" srcOrd="2" destOrd="0" parTransId="{87C95A02-8C53-4038-A361-9CC4AC692462}" sibTransId="{0093D26B-6A3B-49F6-AFBD-E7C378616C89}"/>
    <dgm:cxn modelId="{750E9EF4-5A71-48A2-A2E8-C458D32EB710}" type="presOf" srcId="{731B15AB-D487-44C8-8138-DA65BA35BD2E}" destId="{93782425-4F12-471E-BC8C-3811AAF7626C}" srcOrd="0" destOrd="0" presId="urn:microsoft.com/office/officeart/2005/8/layout/chevron2"/>
    <dgm:cxn modelId="{5EBB9582-3FBB-403F-A863-8D7611F96A1D}" type="presOf" srcId="{12FDEF6E-E6E5-45E7-BC5B-9E400F0B11C1}" destId="{7179906C-7220-4ECD-A889-87CCF81BC37B}" srcOrd="0" destOrd="2" presId="urn:microsoft.com/office/officeart/2005/8/layout/chevron2"/>
    <dgm:cxn modelId="{E608FFF0-4173-40C0-A0E4-65B1CC72129F}" srcId="{731B15AB-D487-44C8-8138-DA65BA35BD2E}" destId="{D2CA4561-81E8-4397-988B-E0B0CEBEACC6}" srcOrd="2" destOrd="0" parTransId="{BDAF1FB6-5C86-4FF1-A488-9798D33A8AAA}" sibTransId="{1B4E3F3F-EFF6-4D45-A58C-FC7286E7A1DA}"/>
    <dgm:cxn modelId="{C8B9574F-6E71-4D8E-B61B-C01109147ED9}" srcId="{AC930307-081B-4566-8D2A-CECBF5599A66}" destId="{A18ACCAF-F03A-4B6F-8E19-918D08C6410E}" srcOrd="2" destOrd="0" parTransId="{DDD44ED6-9141-4325-AB91-B1A82B213F39}" sibTransId="{9F2E2EBC-7A77-4063-B40C-D924DADD48AF}"/>
    <dgm:cxn modelId="{8071A877-316A-4BD3-839B-45D0F167E497}" srcId="{AC930307-081B-4566-8D2A-CECBF5599A66}" destId="{B10F489C-4E83-4C2B-B1E5-AEC63ABE62C9}" srcOrd="0" destOrd="0" parTransId="{249733B1-7F23-4F6A-8568-A560E7A8081C}" sibTransId="{CFA95E23-685C-412D-9C33-D46A5DFC5789}"/>
    <dgm:cxn modelId="{1D386A4C-BF9F-4D2D-8A48-0AAA5D499A75}" type="presOf" srcId="{D2CA4561-81E8-4397-988B-E0B0CEBEACC6}" destId="{389F2E0F-9F09-45C9-9D32-864F2A604CD2}" srcOrd="0" destOrd="0" presId="urn:microsoft.com/office/officeart/2005/8/layout/chevron2"/>
    <dgm:cxn modelId="{A3E93C7E-98E3-421E-BC71-19432103ED73}" type="presOf" srcId="{50B842D5-E639-413F-8F11-F7A37BDB6FC0}" destId="{AE79DADF-C6CB-482B-88FD-BD01145A8DE4}" srcOrd="0" destOrd="1" presId="urn:microsoft.com/office/officeart/2005/8/layout/chevron2"/>
    <dgm:cxn modelId="{53E9C084-247E-4FF6-BEB7-62D6837B6DFC}" srcId="{AC930307-081B-4566-8D2A-CECBF5599A66}" destId="{6F97CCF2-E893-45CC-9D9D-9909223C2337}" srcOrd="3" destOrd="0" parTransId="{D9812EFB-F369-4741-82E1-6E6A4DD5FCE7}" sibTransId="{B94A4305-A859-49F8-AA44-46CE5B2B4197}"/>
    <dgm:cxn modelId="{C20ED430-4AA2-42F5-950C-B6136CA9FDE7}" type="presOf" srcId="{B10F489C-4E83-4C2B-B1E5-AEC63ABE62C9}" destId="{78FAF6AD-6BDD-40BE-B841-B2E3E2B456DA}" srcOrd="0" destOrd="0" presId="urn:microsoft.com/office/officeart/2005/8/layout/chevron2"/>
    <dgm:cxn modelId="{C51D348D-52E3-4063-B117-F9ED4141CA34}" srcId="{62C97628-33A6-4522-B6B5-69FD28327898}" destId="{12E9D0BC-E631-4FA0-86C4-17F7954ACF95}" srcOrd="2" destOrd="0" parTransId="{2D43F299-FE6F-450F-BBE1-7484DB95538C}" sibTransId="{E8BE543D-B245-4C69-A612-69EEE73DE51A}"/>
    <dgm:cxn modelId="{700C399F-CBF0-4507-998E-62AC77606D10}" type="presOf" srcId="{78A4EED3-9351-4EB0-9B35-65272DB65504}" destId="{78FAF6AD-6BDD-40BE-B841-B2E3E2B456DA}" srcOrd="0" destOrd="1" presId="urn:microsoft.com/office/officeart/2005/8/layout/chevron2"/>
    <dgm:cxn modelId="{9C037BE6-A5A8-4CF8-8045-2A77FA964DC6}" type="presOf" srcId="{AC930307-081B-4566-8D2A-CECBF5599A66}" destId="{B72B25A0-C0A7-4190-B250-35E29C879956}" srcOrd="0" destOrd="0" presId="urn:microsoft.com/office/officeart/2005/8/layout/chevron2"/>
    <dgm:cxn modelId="{C9AECB15-FAC2-40BB-9372-BE59D7F8C20A}" srcId="{AC930307-081B-4566-8D2A-CECBF5599A66}" destId="{78A4EED3-9351-4EB0-9B35-65272DB65504}" srcOrd="1" destOrd="0" parTransId="{3F3DCA5A-663B-48E6-A7C0-A8AB9BD374A5}" sibTransId="{2E87CF83-E9C0-426D-B5B4-21D3D9529BD1}"/>
    <dgm:cxn modelId="{157F2806-3044-4FC4-B20D-72B33DDD0837}" srcId="{62C97628-33A6-4522-B6B5-69FD28327898}" destId="{75A9BDF7-CBB3-408E-8ED3-F9D5FAEAC3BF}" srcOrd="0" destOrd="0" parTransId="{924578D8-6815-4470-8F75-3DC846452D03}" sibTransId="{2BBD06F7-D69F-429B-94DD-50D3806FA9B1}"/>
    <dgm:cxn modelId="{7D57B667-DEBF-4127-8D93-F8B397FDCE82}" srcId="{731B15AB-D487-44C8-8138-DA65BA35BD2E}" destId="{62C97628-33A6-4522-B6B5-69FD28327898}" srcOrd="1" destOrd="0" parTransId="{33641BA4-5A0B-48AF-A9C1-C684D30A1F2D}" sibTransId="{E8F59D57-AB8E-4F6B-8A4F-6B955AB95F8C}"/>
    <dgm:cxn modelId="{58532BBE-28D2-4BFD-BE06-2747ED3AB0F0}" srcId="{D2CA4561-81E8-4397-988B-E0B0CEBEACC6}" destId="{6FB34332-D2C0-4E89-B559-EDAE8B24F848}" srcOrd="0" destOrd="0" parTransId="{24455F74-E583-4DB7-9E73-FD4D6AAB1A10}" sibTransId="{CEAEC16A-0122-4085-BAA2-43265B5198F5}"/>
    <dgm:cxn modelId="{7C05596B-9429-435D-9720-8F6DC31B00E1}" type="presOf" srcId="{6FB34332-D2C0-4E89-B559-EDAE8B24F848}" destId="{7179906C-7220-4ECD-A889-87CCF81BC37B}" srcOrd="0" destOrd="0" presId="urn:microsoft.com/office/officeart/2005/8/layout/chevron2"/>
    <dgm:cxn modelId="{55089830-B202-48FE-8600-321BF0257CC5}" type="presOf" srcId="{E5424601-EF54-44DD-B81B-13363540E8A3}" destId="{7179906C-7220-4ECD-A889-87CCF81BC37B}" srcOrd="0" destOrd="1" presId="urn:microsoft.com/office/officeart/2005/8/layout/chevron2"/>
    <dgm:cxn modelId="{CB049289-664F-4A49-9BFC-D5BAB7983C3B}" type="presOf" srcId="{A18ACCAF-F03A-4B6F-8E19-918D08C6410E}" destId="{78FAF6AD-6BDD-40BE-B841-B2E3E2B456DA}" srcOrd="0" destOrd="2" presId="urn:microsoft.com/office/officeart/2005/8/layout/chevron2"/>
    <dgm:cxn modelId="{B23383AB-1647-44FC-8B56-DD97EC632926}" type="presOf" srcId="{12E9D0BC-E631-4FA0-86C4-17F7954ACF95}" destId="{AE79DADF-C6CB-482B-88FD-BD01145A8DE4}" srcOrd="0" destOrd="2" presId="urn:microsoft.com/office/officeart/2005/8/layout/chevron2"/>
    <dgm:cxn modelId="{B760D923-72E8-4FD4-A51C-C8048BE1469E}" type="presParOf" srcId="{93782425-4F12-471E-BC8C-3811AAF7626C}" destId="{037EA5DF-67E6-4C28-ABA5-F17AC688BF68}" srcOrd="0" destOrd="0" presId="urn:microsoft.com/office/officeart/2005/8/layout/chevron2"/>
    <dgm:cxn modelId="{F9D013A5-AFE3-4C37-AFDD-9463244D1522}" type="presParOf" srcId="{037EA5DF-67E6-4C28-ABA5-F17AC688BF68}" destId="{B72B25A0-C0A7-4190-B250-35E29C879956}" srcOrd="0" destOrd="0" presId="urn:microsoft.com/office/officeart/2005/8/layout/chevron2"/>
    <dgm:cxn modelId="{359583D7-9B4B-42FE-8B21-80C0C8E36391}" type="presParOf" srcId="{037EA5DF-67E6-4C28-ABA5-F17AC688BF68}" destId="{78FAF6AD-6BDD-40BE-B841-B2E3E2B456DA}" srcOrd="1" destOrd="0" presId="urn:microsoft.com/office/officeart/2005/8/layout/chevron2"/>
    <dgm:cxn modelId="{4FCA4B1C-6C0E-4152-9333-FD70EFA39DD6}" type="presParOf" srcId="{93782425-4F12-471E-BC8C-3811AAF7626C}" destId="{DF24E9A1-2A44-4756-B878-7E505E2AED64}" srcOrd="1" destOrd="0" presId="urn:microsoft.com/office/officeart/2005/8/layout/chevron2"/>
    <dgm:cxn modelId="{36C4A3E1-E900-4848-A87A-A3DC4BBF06A0}" type="presParOf" srcId="{93782425-4F12-471E-BC8C-3811AAF7626C}" destId="{56A15D31-2A61-43B5-A2D4-D6A9BDE18AED}" srcOrd="2" destOrd="0" presId="urn:microsoft.com/office/officeart/2005/8/layout/chevron2"/>
    <dgm:cxn modelId="{993E3068-0E06-4E27-9FD2-1F8F495EE915}" type="presParOf" srcId="{56A15D31-2A61-43B5-A2D4-D6A9BDE18AED}" destId="{774130FF-3E40-4718-A724-3D550E812107}" srcOrd="0" destOrd="0" presId="urn:microsoft.com/office/officeart/2005/8/layout/chevron2"/>
    <dgm:cxn modelId="{6CEB3796-292F-486C-B1BC-C21737479D39}" type="presParOf" srcId="{56A15D31-2A61-43B5-A2D4-D6A9BDE18AED}" destId="{AE79DADF-C6CB-482B-88FD-BD01145A8DE4}" srcOrd="1" destOrd="0" presId="urn:microsoft.com/office/officeart/2005/8/layout/chevron2"/>
    <dgm:cxn modelId="{B0782A13-2ED1-4846-9BA2-1EF6140511D4}" type="presParOf" srcId="{93782425-4F12-471E-BC8C-3811AAF7626C}" destId="{B67E137C-E97E-4CEC-9380-1C8BAE623889}" srcOrd="3" destOrd="0" presId="urn:microsoft.com/office/officeart/2005/8/layout/chevron2"/>
    <dgm:cxn modelId="{5C72F7C2-70FD-4FD4-886A-270073CD82E6}" type="presParOf" srcId="{93782425-4F12-471E-BC8C-3811AAF7626C}" destId="{4EEAA635-5F90-4732-A5DF-00D15FA61D4D}" srcOrd="4" destOrd="0" presId="urn:microsoft.com/office/officeart/2005/8/layout/chevron2"/>
    <dgm:cxn modelId="{9490373D-C58A-4FFC-B4F2-3069EBE32D57}" type="presParOf" srcId="{4EEAA635-5F90-4732-A5DF-00D15FA61D4D}" destId="{389F2E0F-9F09-45C9-9D32-864F2A604CD2}" srcOrd="0" destOrd="0" presId="urn:microsoft.com/office/officeart/2005/8/layout/chevron2"/>
    <dgm:cxn modelId="{8366C1A6-86D9-412C-B2DD-2EACCB8AA2FF}" type="presParOf" srcId="{4EEAA635-5F90-4732-A5DF-00D15FA61D4D}" destId="{7179906C-7220-4ECD-A889-87CCF81BC37B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D745A-52AB-4CA6-9933-A5DEA273D0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BD4B4-6C3F-4F9F-A6FD-BF53F492A475}">
      <dgm:prSet phldrT="[Текст]" custT="1"/>
      <dgm:spPr/>
      <dgm:t>
        <a:bodyPr/>
        <a:lstStyle/>
        <a:p>
          <a:r>
            <a:rPr lang="ru-RU" sz="1600" dirty="0" smtClean="0"/>
            <a:t>для детей:</a:t>
          </a:r>
          <a:endParaRPr lang="ru-RU" sz="1600" dirty="0"/>
        </a:p>
      </dgm:t>
    </dgm:pt>
    <dgm:pt modelId="{9169876C-403F-4529-AE64-E6A1DC1E9838}" type="parTrans" cxnId="{71774039-A1CC-4C01-8AEC-43E0F95CBE99}">
      <dgm:prSet/>
      <dgm:spPr/>
      <dgm:t>
        <a:bodyPr/>
        <a:lstStyle/>
        <a:p>
          <a:endParaRPr lang="ru-RU"/>
        </a:p>
      </dgm:t>
    </dgm:pt>
    <dgm:pt modelId="{AFEC1981-EB45-4502-8922-5362C6248EF5}" type="sibTrans" cxnId="{71774039-A1CC-4C01-8AEC-43E0F95CBE99}">
      <dgm:prSet/>
      <dgm:spPr/>
      <dgm:t>
        <a:bodyPr/>
        <a:lstStyle/>
        <a:p>
          <a:endParaRPr lang="ru-RU"/>
        </a:p>
      </dgm:t>
    </dgm:pt>
    <dgm:pt modelId="{38714AD0-E93D-4047-8DCB-A31876D21903}">
      <dgm:prSet phldrT="[Текст]" custT="1"/>
      <dgm:spPr/>
      <dgm:t>
        <a:bodyPr/>
        <a:lstStyle/>
        <a:p>
          <a:r>
            <a:rPr lang="ru-RU" sz="1600" dirty="0" smtClean="0"/>
            <a:t>1) у большинства детей сформированы основы гигиенических навыков;</a:t>
          </a:r>
          <a:endParaRPr lang="ru-RU" sz="1600" dirty="0"/>
        </a:p>
      </dgm:t>
    </dgm:pt>
    <dgm:pt modelId="{B2E18555-321C-4590-A56F-579DBBAE2BCE}" type="parTrans" cxnId="{8EDF565A-B3C7-4B3B-AF88-C94392FDD9D7}">
      <dgm:prSet/>
      <dgm:spPr/>
      <dgm:t>
        <a:bodyPr/>
        <a:lstStyle/>
        <a:p>
          <a:endParaRPr lang="ru-RU"/>
        </a:p>
      </dgm:t>
    </dgm:pt>
    <dgm:pt modelId="{63BB8165-4F6D-4331-A282-E6C46E7D2D7B}" type="sibTrans" cxnId="{8EDF565A-B3C7-4B3B-AF88-C94392FDD9D7}">
      <dgm:prSet/>
      <dgm:spPr/>
      <dgm:t>
        <a:bodyPr/>
        <a:lstStyle/>
        <a:p>
          <a:endParaRPr lang="ru-RU"/>
        </a:p>
      </dgm:t>
    </dgm:pt>
    <dgm:pt modelId="{F53CCC65-5F2E-40CC-9D4B-D67E5EA79898}">
      <dgm:prSet phldrT="[Текст]" custT="1"/>
      <dgm:spPr/>
      <dgm:t>
        <a:bodyPr/>
        <a:lstStyle/>
        <a:p>
          <a:r>
            <a:rPr lang="ru-RU" sz="1600" dirty="0" smtClean="0"/>
            <a:t>2) дети ежедневно слышат информацию о полезной и вредной пищи для здоровья человека (во время завтрака, полдника, обеда, ужина), о ценности здоровья (подвижные игры, </a:t>
          </a:r>
          <a:r>
            <a:rPr lang="ru-RU" sz="1600" dirty="0" err="1" smtClean="0"/>
            <a:t>физминутки</a:t>
          </a:r>
          <a:r>
            <a:rPr lang="ru-RU" sz="1600" dirty="0" smtClean="0"/>
            <a:t>, различные виды гимнастик).</a:t>
          </a:r>
          <a:endParaRPr lang="ru-RU" sz="1600" dirty="0"/>
        </a:p>
      </dgm:t>
    </dgm:pt>
    <dgm:pt modelId="{AFF82B44-F7C4-401A-8580-AD518D86F462}" type="parTrans" cxnId="{38AEA562-9C63-43E2-8009-405CB44BF8EB}">
      <dgm:prSet/>
      <dgm:spPr/>
      <dgm:t>
        <a:bodyPr/>
        <a:lstStyle/>
        <a:p>
          <a:endParaRPr lang="ru-RU"/>
        </a:p>
      </dgm:t>
    </dgm:pt>
    <dgm:pt modelId="{709E0AAE-1FE0-4A6F-A4C1-782A4C734433}" type="sibTrans" cxnId="{38AEA562-9C63-43E2-8009-405CB44BF8EB}">
      <dgm:prSet/>
      <dgm:spPr/>
      <dgm:t>
        <a:bodyPr/>
        <a:lstStyle/>
        <a:p>
          <a:endParaRPr lang="ru-RU"/>
        </a:p>
      </dgm:t>
    </dgm:pt>
    <dgm:pt modelId="{F263D7C7-5C53-4770-AE9D-C6B467109897}">
      <dgm:prSet phldrT="[Текст]" custT="1"/>
      <dgm:spPr/>
      <dgm:t>
        <a:bodyPr/>
        <a:lstStyle/>
        <a:p>
          <a:r>
            <a:rPr lang="ru-RU" sz="1600" dirty="0" smtClean="0"/>
            <a:t>для родителей:</a:t>
          </a:r>
          <a:endParaRPr lang="ru-RU" sz="1600" dirty="0"/>
        </a:p>
      </dgm:t>
    </dgm:pt>
    <dgm:pt modelId="{3D8C4872-D465-4E45-AD80-3C459760161A}" type="parTrans" cxnId="{14468685-4690-4915-8FE5-BAD4A6110E3B}">
      <dgm:prSet/>
      <dgm:spPr/>
      <dgm:t>
        <a:bodyPr/>
        <a:lstStyle/>
        <a:p>
          <a:endParaRPr lang="ru-RU"/>
        </a:p>
      </dgm:t>
    </dgm:pt>
    <dgm:pt modelId="{F6D23208-BFFF-4444-AE74-FAB1F8A81E60}" type="sibTrans" cxnId="{14468685-4690-4915-8FE5-BAD4A6110E3B}">
      <dgm:prSet/>
      <dgm:spPr/>
      <dgm:t>
        <a:bodyPr/>
        <a:lstStyle/>
        <a:p>
          <a:endParaRPr lang="ru-RU"/>
        </a:p>
      </dgm:t>
    </dgm:pt>
    <dgm:pt modelId="{DD4950DF-04F8-4925-B53C-F05973959974}">
      <dgm:prSet phldrT="[Текст]" custT="1"/>
      <dgm:spPr/>
      <dgm:t>
        <a:bodyPr/>
        <a:lstStyle/>
        <a:p>
          <a:r>
            <a:rPr lang="ru-RU" sz="1600" dirty="0" smtClean="0"/>
            <a:t>1) родители с желанием приняли участие в спортивном развлечении «Неболейка»;</a:t>
          </a:r>
          <a:endParaRPr lang="ru-RU" sz="1600" dirty="0"/>
        </a:p>
      </dgm:t>
    </dgm:pt>
    <dgm:pt modelId="{ACB5BDA6-D23E-49F6-980E-DFDD227C0AE1}" type="parTrans" cxnId="{941245A0-8E7A-441F-B379-380E8B4E7860}">
      <dgm:prSet/>
      <dgm:spPr/>
      <dgm:t>
        <a:bodyPr/>
        <a:lstStyle/>
        <a:p>
          <a:endParaRPr lang="ru-RU"/>
        </a:p>
      </dgm:t>
    </dgm:pt>
    <dgm:pt modelId="{0A66BCAB-A756-450A-BA6A-7B979B9DA5FE}" type="sibTrans" cxnId="{941245A0-8E7A-441F-B379-380E8B4E7860}">
      <dgm:prSet/>
      <dgm:spPr/>
      <dgm:t>
        <a:bodyPr/>
        <a:lstStyle/>
        <a:p>
          <a:endParaRPr lang="ru-RU"/>
        </a:p>
      </dgm:t>
    </dgm:pt>
    <dgm:pt modelId="{D14575D8-69E0-4AFB-A1E0-43408F189AC0}">
      <dgm:prSet phldrT="[Текст]" custT="1"/>
      <dgm:spPr/>
      <dgm:t>
        <a:bodyPr/>
        <a:lstStyle/>
        <a:p>
          <a:r>
            <a:rPr lang="ru-RU" sz="1600" dirty="0" smtClean="0"/>
            <a:t>для педагогов:</a:t>
          </a:r>
          <a:endParaRPr lang="ru-RU" sz="1600" dirty="0"/>
        </a:p>
      </dgm:t>
    </dgm:pt>
    <dgm:pt modelId="{0614C8CA-1D74-40FE-986C-DEEA09743EF1}" type="parTrans" cxnId="{1EE94C99-47BB-43FC-B96D-78F44CA3CC70}">
      <dgm:prSet/>
      <dgm:spPr/>
      <dgm:t>
        <a:bodyPr/>
        <a:lstStyle/>
        <a:p>
          <a:endParaRPr lang="ru-RU"/>
        </a:p>
      </dgm:t>
    </dgm:pt>
    <dgm:pt modelId="{F05749B5-3B8B-4345-BE7F-FD11F8D01AE2}" type="sibTrans" cxnId="{1EE94C99-47BB-43FC-B96D-78F44CA3CC70}">
      <dgm:prSet/>
      <dgm:spPr/>
      <dgm:t>
        <a:bodyPr/>
        <a:lstStyle/>
        <a:p>
          <a:endParaRPr lang="ru-RU"/>
        </a:p>
      </dgm:t>
    </dgm:pt>
    <dgm:pt modelId="{DAF58FA4-6C6A-4F0F-802A-D3F4EB0F9C7C}">
      <dgm:prSet phldrT="[Текст]" custT="1"/>
      <dgm:spPr/>
      <dgm:t>
        <a:bodyPr/>
        <a:lstStyle/>
        <a:p>
          <a:r>
            <a:rPr lang="ru-RU" sz="1600" dirty="0" smtClean="0"/>
            <a:t>1) установлены партнерские отношения с семьями детей группы;</a:t>
          </a:r>
          <a:endParaRPr lang="ru-RU" sz="1600" dirty="0"/>
        </a:p>
      </dgm:t>
    </dgm:pt>
    <dgm:pt modelId="{4B3EFBD2-48FD-4839-A200-47DE0D1706E6}" type="parTrans" cxnId="{A3AF7B13-46E9-44BB-8DDB-45EE6BCD07E8}">
      <dgm:prSet/>
      <dgm:spPr/>
      <dgm:t>
        <a:bodyPr/>
        <a:lstStyle/>
        <a:p>
          <a:endParaRPr lang="ru-RU"/>
        </a:p>
      </dgm:t>
    </dgm:pt>
    <dgm:pt modelId="{A3D34B9B-AA4F-46E8-90F0-778819482A55}" type="sibTrans" cxnId="{A3AF7B13-46E9-44BB-8DDB-45EE6BCD07E8}">
      <dgm:prSet/>
      <dgm:spPr/>
      <dgm:t>
        <a:bodyPr/>
        <a:lstStyle/>
        <a:p>
          <a:endParaRPr lang="ru-RU"/>
        </a:p>
      </dgm:t>
    </dgm:pt>
    <dgm:pt modelId="{8B8BEDD0-9D41-4A60-87AD-0D855B75DCCC}">
      <dgm:prSet phldrT="[Текст]" custT="1"/>
      <dgm:spPr/>
      <dgm:t>
        <a:bodyPr/>
        <a:lstStyle/>
        <a:p>
          <a:r>
            <a:rPr lang="ru-RU" sz="1600" dirty="0" smtClean="0"/>
            <a:t>2) создана атмосфера взаимопонимания, направленная на развитие и укрепление здоровья детей.</a:t>
          </a:r>
          <a:endParaRPr lang="ru-RU" sz="1600" dirty="0"/>
        </a:p>
      </dgm:t>
    </dgm:pt>
    <dgm:pt modelId="{E9F1F347-5AA4-4043-B35A-D5384CCF27F5}" type="parTrans" cxnId="{2B9593C9-F157-4F47-A062-5A1068572ABE}">
      <dgm:prSet/>
      <dgm:spPr/>
      <dgm:t>
        <a:bodyPr/>
        <a:lstStyle/>
        <a:p>
          <a:endParaRPr lang="ru-RU"/>
        </a:p>
      </dgm:t>
    </dgm:pt>
    <dgm:pt modelId="{CD2ED982-E311-48AC-AF34-5E8CD67C2DB7}" type="sibTrans" cxnId="{2B9593C9-F157-4F47-A062-5A1068572ABE}">
      <dgm:prSet/>
      <dgm:spPr/>
      <dgm:t>
        <a:bodyPr/>
        <a:lstStyle/>
        <a:p>
          <a:endParaRPr lang="ru-RU"/>
        </a:p>
      </dgm:t>
    </dgm:pt>
    <dgm:pt modelId="{0D60EC74-C8CD-41D6-BE0A-DF01E646FC3B}">
      <dgm:prSet custT="1"/>
      <dgm:spPr/>
      <dgm:t>
        <a:bodyPr/>
        <a:lstStyle/>
        <a:p>
          <a:r>
            <a:rPr lang="ru-RU" sz="1600" dirty="0" smtClean="0"/>
            <a:t>2) выразили желание приобрести массажные дорожки для группы и дома;</a:t>
          </a:r>
          <a:endParaRPr lang="ru-RU" sz="1600" dirty="0"/>
        </a:p>
      </dgm:t>
    </dgm:pt>
    <dgm:pt modelId="{CB448319-8634-4D52-8F5B-90C7119D9A87}" type="parTrans" cxnId="{FD95A20D-9576-451E-A815-93B62651D229}">
      <dgm:prSet/>
      <dgm:spPr/>
      <dgm:t>
        <a:bodyPr/>
        <a:lstStyle/>
        <a:p>
          <a:endParaRPr lang="ru-RU"/>
        </a:p>
      </dgm:t>
    </dgm:pt>
    <dgm:pt modelId="{9D52EE72-2C6F-44EF-AB9D-70614A356CC6}" type="sibTrans" cxnId="{FD95A20D-9576-451E-A815-93B62651D229}">
      <dgm:prSet/>
      <dgm:spPr/>
      <dgm:t>
        <a:bodyPr/>
        <a:lstStyle/>
        <a:p>
          <a:endParaRPr lang="ru-RU"/>
        </a:p>
      </dgm:t>
    </dgm:pt>
    <dgm:pt modelId="{B03264D1-D5AC-42AA-8A31-3B33E307C76A}">
      <dgm:prSet custT="1"/>
      <dgm:spPr/>
      <dgm:t>
        <a:bodyPr/>
        <a:lstStyle/>
        <a:p>
          <a:r>
            <a:rPr lang="ru-RU" sz="1600" dirty="0" smtClean="0"/>
            <a:t>3) приняли участие в оформлении фотогазеты «Первые шаги ребенка к здоровью».</a:t>
          </a:r>
          <a:endParaRPr lang="ru-RU" sz="1600" dirty="0"/>
        </a:p>
      </dgm:t>
    </dgm:pt>
    <dgm:pt modelId="{3040FB3E-24EB-46AB-B388-CBDE287EC202}" type="parTrans" cxnId="{1A87F511-F142-4F82-B664-AB28641CF210}">
      <dgm:prSet/>
      <dgm:spPr/>
      <dgm:t>
        <a:bodyPr/>
        <a:lstStyle/>
        <a:p>
          <a:endParaRPr lang="ru-RU"/>
        </a:p>
      </dgm:t>
    </dgm:pt>
    <dgm:pt modelId="{8A9C028B-E80D-44E4-90D8-843A6EA1D1C7}" type="sibTrans" cxnId="{1A87F511-F142-4F82-B664-AB28641CF210}">
      <dgm:prSet/>
      <dgm:spPr/>
      <dgm:t>
        <a:bodyPr/>
        <a:lstStyle/>
        <a:p>
          <a:endParaRPr lang="ru-RU"/>
        </a:p>
      </dgm:t>
    </dgm:pt>
    <dgm:pt modelId="{0CF363E4-6994-461B-BAD0-E872881B2B20}" type="pres">
      <dgm:prSet presAssocID="{4CDD745A-52AB-4CA6-9933-A5DEA273D0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6CD67-0797-4DC6-B862-0C24DD4EAFCF}" type="pres">
      <dgm:prSet presAssocID="{0B0BD4B4-6C3F-4F9F-A6FD-BF53F492A475}" presName="composite" presStyleCnt="0"/>
      <dgm:spPr/>
    </dgm:pt>
    <dgm:pt modelId="{B0E6AB2D-2EB1-4014-B439-52711B09FAEB}" type="pres">
      <dgm:prSet presAssocID="{0B0BD4B4-6C3F-4F9F-A6FD-BF53F492A4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45403-4F2C-4574-959B-A9065596956A}" type="pres">
      <dgm:prSet presAssocID="{0B0BD4B4-6C3F-4F9F-A6FD-BF53F492A475}" presName="descendantText" presStyleLbl="alignAcc1" presStyleIdx="0" presStyleCnt="3" custScaleY="174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4186D-71FA-4E46-BC19-849CF42180DF}" type="pres">
      <dgm:prSet presAssocID="{AFEC1981-EB45-4502-8922-5362C6248EF5}" presName="sp" presStyleCnt="0"/>
      <dgm:spPr/>
    </dgm:pt>
    <dgm:pt modelId="{4F51A43E-E434-4F07-B610-7838301F25AA}" type="pres">
      <dgm:prSet presAssocID="{F263D7C7-5C53-4770-AE9D-C6B467109897}" presName="composite" presStyleCnt="0"/>
      <dgm:spPr/>
    </dgm:pt>
    <dgm:pt modelId="{47B956C3-2EBD-4599-93C2-6F8DB9F34349}" type="pres">
      <dgm:prSet presAssocID="{F263D7C7-5C53-4770-AE9D-C6B46710989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5836C-E506-4EAB-A92F-8907536B3E42}" type="pres">
      <dgm:prSet presAssocID="{F263D7C7-5C53-4770-AE9D-C6B467109897}" presName="descendantText" presStyleLbl="alignAcc1" presStyleIdx="1" presStyleCnt="3" custScaleY="151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C7918-7E0C-4436-A0CF-EC62605B311B}" type="pres">
      <dgm:prSet presAssocID="{F6D23208-BFFF-4444-AE74-FAB1F8A81E60}" presName="sp" presStyleCnt="0"/>
      <dgm:spPr/>
    </dgm:pt>
    <dgm:pt modelId="{97C22AD2-5AD1-49ED-8205-6137185FA33D}" type="pres">
      <dgm:prSet presAssocID="{D14575D8-69E0-4AFB-A1E0-43408F189AC0}" presName="composite" presStyleCnt="0"/>
      <dgm:spPr/>
    </dgm:pt>
    <dgm:pt modelId="{EA4B4B5C-F0EC-4553-8F76-3C99323994D2}" type="pres">
      <dgm:prSet presAssocID="{D14575D8-69E0-4AFB-A1E0-43408F189AC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34CED-31A0-4C4D-8B80-03632174B468}" type="pres">
      <dgm:prSet presAssocID="{D14575D8-69E0-4AFB-A1E0-43408F189AC0}" presName="descendantText" presStyleLbl="alignAcc1" presStyleIdx="2" presStyleCnt="3" custLinFactNeighborX="215" custLinFactNeighborY="2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44A4F-2FDF-45C5-A2D6-73882202C5F5}" type="presOf" srcId="{D14575D8-69E0-4AFB-A1E0-43408F189AC0}" destId="{EA4B4B5C-F0EC-4553-8F76-3C99323994D2}" srcOrd="0" destOrd="0" presId="urn:microsoft.com/office/officeart/2005/8/layout/chevron2"/>
    <dgm:cxn modelId="{52310187-219F-4477-9992-744206024228}" type="presOf" srcId="{38714AD0-E93D-4047-8DCB-A31876D21903}" destId="{8CF45403-4F2C-4574-959B-A9065596956A}" srcOrd="0" destOrd="0" presId="urn:microsoft.com/office/officeart/2005/8/layout/chevron2"/>
    <dgm:cxn modelId="{D7DAC4ED-9D77-4CE0-89EB-6731F16A6B56}" type="presOf" srcId="{4CDD745A-52AB-4CA6-9933-A5DEA273D006}" destId="{0CF363E4-6994-461B-BAD0-E872881B2B20}" srcOrd="0" destOrd="0" presId="urn:microsoft.com/office/officeart/2005/8/layout/chevron2"/>
    <dgm:cxn modelId="{AEF9A800-A49E-473E-A886-13895DD99B78}" type="presOf" srcId="{0B0BD4B4-6C3F-4F9F-A6FD-BF53F492A475}" destId="{B0E6AB2D-2EB1-4014-B439-52711B09FAEB}" srcOrd="0" destOrd="0" presId="urn:microsoft.com/office/officeart/2005/8/layout/chevron2"/>
    <dgm:cxn modelId="{1EE94C99-47BB-43FC-B96D-78F44CA3CC70}" srcId="{4CDD745A-52AB-4CA6-9933-A5DEA273D006}" destId="{D14575D8-69E0-4AFB-A1E0-43408F189AC0}" srcOrd="2" destOrd="0" parTransId="{0614C8CA-1D74-40FE-986C-DEEA09743EF1}" sibTransId="{F05749B5-3B8B-4345-BE7F-FD11F8D01AE2}"/>
    <dgm:cxn modelId="{B0E472EB-5248-40F9-8B50-785E6541BD6B}" type="presOf" srcId="{DD4950DF-04F8-4925-B53C-F05973959974}" destId="{8E05836C-E506-4EAB-A92F-8907536B3E42}" srcOrd="0" destOrd="0" presId="urn:microsoft.com/office/officeart/2005/8/layout/chevron2"/>
    <dgm:cxn modelId="{71774039-A1CC-4C01-8AEC-43E0F95CBE99}" srcId="{4CDD745A-52AB-4CA6-9933-A5DEA273D006}" destId="{0B0BD4B4-6C3F-4F9F-A6FD-BF53F492A475}" srcOrd="0" destOrd="0" parTransId="{9169876C-403F-4529-AE64-E6A1DC1E9838}" sibTransId="{AFEC1981-EB45-4502-8922-5362C6248EF5}"/>
    <dgm:cxn modelId="{E232DAF7-18BD-470B-9DED-0B493E0A4C1F}" type="presOf" srcId="{0D60EC74-C8CD-41D6-BE0A-DF01E646FC3B}" destId="{8E05836C-E506-4EAB-A92F-8907536B3E42}" srcOrd="0" destOrd="1" presId="urn:microsoft.com/office/officeart/2005/8/layout/chevron2"/>
    <dgm:cxn modelId="{506607E8-CA9A-4161-864F-99AD8150E331}" type="presOf" srcId="{DAF58FA4-6C6A-4F0F-802A-D3F4EB0F9C7C}" destId="{CDB34CED-31A0-4C4D-8B80-03632174B468}" srcOrd="0" destOrd="0" presId="urn:microsoft.com/office/officeart/2005/8/layout/chevron2"/>
    <dgm:cxn modelId="{2A6DB97C-CC12-4DA2-8152-48514633FCD2}" type="presOf" srcId="{B03264D1-D5AC-42AA-8A31-3B33E307C76A}" destId="{8E05836C-E506-4EAB-A92F-8907536B3E42}" srcOrd="0" destOrd="2" presId="urn:microsoft.com/office/officeart/2005/8/layout/chevron2"/>
    <dgm:cxn modelId="{941245A0-8E7A-441F-B379-380E8B4E7860}" srcId="{F263D7C7-5C53-4770-AE9D-C6B467109897}" destId="{DD4950DF-04F8-4925-B53C-F05973959974}" srcOrd="0" destOrd="0" parTransId="{ACB5BDA6-D23E-49F6-980E-DFDD227C0AE1}" sibTransId="{0A66BCAB-A756-450A-BA6A-7B979B9DA5FE}"/>
    <dgm:cxn modelId="{14468685-4690-4915-8FE5-BAD4A6110E3B}" srcId="{4CDD745A-52AB-4CA6-9933-A5DEA273D006}" destId="{F263D7C7-5C53-4770-AE9D-C6B467109897}" srcOrd="1" destOrd="0" parTransId="{3D8C4872-D465-4E45-AD80-3C459760161A}" sibTransId="{F6D23208-BFFF-4444-AE74-FAB1F8A81E60}"/>
    <dgm:cxn modelId="{8EDF565A-B3C7-4B3B-AF88-C94392FDD9D7}" srcId="{0B0BD4B4-6C3F-4F9F-A6FD-BF53F492A475}" destId="{38714AD0-E93D-4047-8DCB-A31876D21903}" srcOrd="0" destOrd="0" parTransId="{B2E18555-321C-4590-A56F-579DBBAE2BCE}" sibTransId="{63BB8165-4F6D-4331-A282-E6C46E7D2D7B}"/>
    <dgm:cxn modelId="{38FAC7B3-B0D8-4E60-8E49-CC1C6D96E237}" type="presOf" srcId="{8B8BEDD0-9D41-4A60-87AD-0D855B75DCCC}" destId="{CDB34CED-31A0-4C4D-8B80-03632174B468}" srcOrd="0" destOrd="1" presId="urn:microsoft.com/office/officeart/2005/8/layout/chevron2"/>
    <dgm:cxn modelId="{1A87F511-F142-4F82-B664-AB28641CF210}" srcId="{F263D7C7-5C53-4770-AE9D-C6B467109897}" destId="{B03264D1-D5AC-42AA-8A31-3B33E307C76A}" srcOrd="2" destOrd="0" parTransId="{3040FB3E-24EB-46AB-B388-CBDE287EC202}" sibTransId="{8A9C028B-E80D-44E4-90D8-843A6EA1D1C7}"/>
    <dgm:cxn modelId="{BEF59F5A-650E-45D8-B917-A4F2AF89D68B}" type="presOf" srcId="{F53CCC65-5F2E-40CC-9D4B-D67E5EA79898}" destId="{8CF45403-4F2C-4574-959B-A9065596956A}" srcOrd="0" destOrd="1" presId="urn:microsoft.com/office/officeart/2005/8/layout/chevron2"/>
    <dgm:cxn modelId="{38AEA562-9C63-43E2-8009-405CB44BF8EB}" srcId="{0B0BD4B4-6C3F-4F9F-A6FD-BF53F492A475}" destId="{F53CCC65-5F2E-40CC-9D4B-D67E5EA79898}" srcOrd="1" destOrd="0" parTransId="{AFF82B44-F7C4-401A-8580-AD518D86F462}" sibTransId="{709E0AAE-1FE0-4A6F-A4C1-782A4C734433}"/>
    <dgm:cxn modelId="{A3AF7B13-46E9-44BB-8DDB-45EE6BCD07E8}" srcId="{D14575D8-69E0-4AFB-A1E0-43408F189AC0}" destId="{DAF58FA4-6C6A-4F0F-802A-D3F4EB0F9C7C}" srcOrd="0" destOrd="0" parTransId="{4B3EFBD2-48FD-4839-A200-47DE0D1706E6}" sibTransId="{A3D34B9B-AA4F-46E8-90F0-778819482A55}"/>
    <dgm:cxn modelId="{2B9593C9-F157-4F47-A062-5A1068572ABE}" srcId="{D14575D8-69E0-4AFB-A1E0-43408F189AC0}" destId="{8B8BEDD0-9D41-4A60-87AD-0D855B75DCCC}" srcOrd="1" destOrd="0" parTransId="{E9F1F347-5AA4-4043-B35A-D5384CCF27F5}" sibTransId="{CD2ED982-E311-48AC-AF34-5E8CD67C2DB7}"/>
    <dgm:cxn modelId="{FD95A20D-9576-451E-A815-93B62651D229}" srcId="{F263D7C7-5C53-4770-AE9D-C6B467109897}" destId="{0D60EC74-C8CD-41D6-BE0A-DF01E646FC3B}" srcOrd="1" destOrd="0" parTransId="{CB448319-8634-4D52-8F5B-90C7119D9A87}" sibTransId="{9D52EE72-2C6F-44EF-AB9D-70614A356CC6}"/>
    <dgm:cxn modelId="{CC29000F-EDCA-4C96-9039-DA89E6AD6283}" type="presOf" srcId="{F263D7C7-5C53-4770-AE9D-C6B467109897}" destId="{47B956C3-2EBD-4599-93C2-6F8DB9F34349}" srcOrd="0" destOrd="0" presId="urn:microsoft.com/office/officeart/2005/8/layout/chevron2"/>
    <dgm:cxn modelId="{22E823D0-258B-4C4F-B858-72688394A641}" type="presParOf" srcId="{0CF363E4-6994-461B-BAD0-E872881B2B20}" destId="{3C56CD67-0797-4DC6-B862-0C24DD4EAFCF}" srcOrd="0" destOrd="0" presId="urn:microsoft.com/office/officeart/2005/8/layout/chevron2"/>
    <dgm:cxn modelId="{6DAD8DD5-3717-4D69-BC4C-14BBCCB4D5F3}" type="presParOf" srcId="{3C56CD67-0797-4DC6-B862-0C24DD4EAFCF}" destId="{B0E6AB2D-2EB1-4014-B439-52711B09FAEB}" srcOrd="0" destOrd="0" presId="urn:microsoft.com/office/officeart/2005/8/layout/chevron2"/>
    <dgm:cxn modelId="{6C73FB75-5414-4989-9DDE-0FED578CD4BA}" type="presParOf" srcId="{3C56CD67-0797-4DC6-B862-0C24DD4EAFCF}" destId="{8CF45403-4F2C-4574-959B-A9065596956A}" srcOrd="1" destOrd="0" presId="urn:microsoft.com/office/officeart/2005/8/layout/chevron2"/>
    <dgm:cxn modelId="{592359E9-5B25-46FA-BBF6-ACD4CF651892}" type="presParOf" srcId="{0CF363E4-6994-461B-BAD0-E872881B2B20}" destId="{DD54186D-71FA-4E46-BC19-849CF42180DF}" srcOrd="1" destOrd="0" presId="urn:microsoft.com/office/officeart/2005/8/layout/chevron2"/>
    <dgm:cxn modelId="{BF708FE4-AC89-4141-8E5D-4A790E9459F1}" type="presParOf" srcId="{0CF363E4-6994-461B-BAD0-E872881B2B20}" destId="{4F51A43E-E434-4F07-B610-7838301F25AA}" srcOrd="2" destOrd="0" presId="urn:microsoft.com/office/officeart/2005/8/layout/chevron2"/>
    <dgm:cxn modelId="{F8DF8E73-2AA3-4E96-B4DD-AEA521A3429B}" type="presParOf" srcId="{4F51A43E-E434-4F07-B610-7838301F25AA}" destId="{47B956C3-2EBD-4599-93C2-6F8DB9F34349}" srcOrd="0" destOrd="0" presId="urn:microsoft.com/office/officeart/2005/8/layout/chevron2"/>
    <dgm:cxn modelId="{8D07179C-E7F2-47D4-89EC-63A44AD8BC9E}" type="presParOf" srcId="{4F51A43E-E434-4F07-B610-7838301F25AA}" destId="{8E05836C-E506-4EAB-A92F-8907536B3E42}" srcOrd="1" destOrd="0" presId="urn:microsoft.com/office/officeart/2005/8/layout/chevron2"/>
    <dgm:cxn modelId="{ACA012F9-D79D-41E9-83F4-21DEF507A57F}" type="presParOf" srcId="{0CF363E4-6994-461B-BAD0-E872881B2B20}" destId="{AE2C7918-7E0C-4436-A0CF-EC62605B311B}" srcOrd="3" destOrd="0" presId="urn:microsoft.com/office/officeart/2005/8/layout/chevron2"/>
    <dgm:cxn modelId="{FCC483CE-1ED0-4A92-8DB4-FF51395F1E45}" type="presParOf" srcId="{0CF363E4-6994-461B-BAD0-E872881B2B20}" destId="{97C22AD2-5AD1-49ED-8205-6137185FA33D}" srcOrd="4" destOrd="0" presId="urn:microsoft.com/office/officeart/2005/8/layout/chevron2"/>
    <dgm:cxn modelId="{E508C288-BE3E-43AD-BFFC-BCCA3E112616}" type="presParOf" srcId="{97C22AD2-5AD1-49ED-8205-6137185FA33D}" destId="{EA4B4B5C-F0EC-4553-8F76-3C99323994D2}" srcOrd="0" destOrd="0" presId="urn:microsoft.com/office/officeart/2005/8/layout/chevron2"/>
    <dgm:cxn modelId="{BD28F4BA-0DD1-481E-9E64-BB5A781961EC}" type="presParOf" srcId="{97C22AD2-5AD1-49ED-8205-6137185FA33D}" destId="{CDB34CED-31A0-4C4D-8B80-03632174B468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C44D50-438F-45D2-B9F7-2A357FB8E6D4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BFA66E-46BB-4EFD-9EE1-FC414C0B93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7851648" cy="1828800"/>
          </a:xfrm>
        </p:spPr>
        <p:txBody>
          <a:bodyPr/>
          <a:lstStyle/>
          <a:p>
            <a:r>
              <a:rPr lang="ru-RU" dirty="0" smtClean="0"/>
              <a:t>Проект «Будь здоров!»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15016"/>
            <a:ext cx="7854696" cy="155213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Автор проекта: Симахина Наталья Сергеевна</a:t>
            </a:r>
            <a:endParaRPr lang="ru-RU" dirty="0"/>
          </a:p>
        </p:txBody>
      </p:sp>
      <p:pic>
        <p:nvPicPr>
          <p:cNvPr id="5121" name="Picture 1" descr="C:\Users\123\Desktop\детский сад\P106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268" y="2387614"/>
            <a:ext cx="5718938" cy="361315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малой подвижности «Раздувайся пузырь»</a:t>
            </a:r>
            <a:br>
              <a:rPr lang="ru-RU" dirty="0" smtClean="0"/>
            </a:br>
            <a:r>
              <a:rPr lang="ru-RU" dirty="0" smtClean="0"/>
              <a:t>(упражнение на дыхание)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« Раздувайся пузырь, Раздувайся большой,</a:t>
            </a:r>
          </a:p>
          <a:p>
            <a:r>
              <a:rPr lang="ru-RU" sz="1600" dirty="0" smtClean="0"/>
              <a:t>Оставайся такой ,</a:t>
            </a:r>
          </a:p>
          <a:p>
            <a:r>
              <a:rPr lang="ru-RU" sz="1600" dirty="0" smtClean="0"/>
              <a:t> Да не лопайся!</a:t>
            </a:r>
          </a:p>
          <a:p>
            <a:r>
              <a:rPr lang="ru-RU" sz="1600" dirty="0" smtClean="0"/>
              <a:t>Лопнул пузырь!</a:t>
            </a:r>
          </a:p>
          <a:p>
            <a:r>
              <a:rPr lang="ru-RU" sz="1600" dirty="0" smtClean="0"/>
              <a:t>Ш-ш-ш-ш…!!!»</a:t>
            </a:r>
            <a:endParaRPr lang="ru-RU" sz="16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2530" name="Picture 2" descr="C:\Users\123\Desktop\детский сад\P106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7660">
            <a:off x="3005335" y="1160899"/>
            <a:ext cx="5250799" cy="39381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 «Дорожка здоровья»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3937122" y="1338270"/>
            <a:ext cx="4617720" cy="3931920"/>
          </a:xfrm>
        </p:spPr>
      </p:sp>
      <p:pic>
        <p:nvPicPr>
          <p:cNvPr id="20482" name="Picture 2" descr="C:\Users\123\Desktop\детский сад\P106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3891">
            <a:off x="3574844" y="1311338"/>
            <a:ext cx="4982270" cy="38429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Прогулки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3554" name="Picture 2" descr="C:\Users\123\Desktop\детский сад\P106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4966">
            <a:off x="3342897" y="1189612"/>
            <a:ext cx="4794932" cy="396834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632798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357290" y="1214422"/>
          <a:ext cx="692948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6430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Продолжительность проекта                            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длительный(с 1.04.14 по 1.10 14)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 Тип проекта: </a:t>
            </a:r>
            <a:r>
              <a:rPr lang="ru-RU" dirty="0" smtClean="0"/>
              <a:t>познавательно-игровой</a:t>
            </a:r>
          </a:p>
          <a:p>
            <a:r>
              <a:rPr lang="ru-RU" b="1" dirty="0" smtClean="0"/>
              <a:t>Участники проекта: </a:t>
            </a:r>
            <a:r>
              <a:rPr lang="ru-RU" dirty="0" smtClean="0"/>
              <a:t>воспитатели, дети второй младшей группы и их родители, физ. инструктор.</a:t>
            </a:r>
          </a:p>
          <a:p>
            <a:r>
              <a:rPr lang="ru-RU" b="1" dirty="0" smtClean="0"/>
              <a:t>Возраст детей: </a:t>
            </a:r>
            <a:r>
              <a:rPr lang="ru-RU" dirty="0" smtClean="0"/>
              <a:t>вторая младшая группа.</a:t>
            </a:r>
          </a:p>
          <a:p>
            <a:endParaRPr lang="ru-RU" dirty="0" smtClean="0"/>
          </a:p>
          <a:p>
            <a:r>
              <a:rPr lang="ru-RU" b="1" dirty="0" smtClean="0"/>
              <a:t>Идея проекта: </a:t>
            </a:r>
            <a:r>
              <a:rPr lang="ru-RU" dirty="0" smtClean="0"/>
              <a:t>уделять особое внимание воспитателей и родителей формированию и укреплению здоровья ребенка, с целью создания вокруг него потребности и привычки здорового образа жизни;</a:t>
            </a:r>
          </a:p>
          <a:p>
            <a:r>
              <a:rPr lang="ru-RU" dirty="0" smtClean="0"/>
              <a:t>создавать воспитательное условие для детей , которое стало бы возможностью выработки единого стиля поведения и стратегии воспитания здорового образа жизни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3116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Самой актуальной проблемой на сегодняшний день является сохранение и укрепление здоровья детей. </a:t>
            </a: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214686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считаю  проект актуальным, так как в нашей группе очень высокий процент заболеваемости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данный проект будет внедрен, то у детей понизится уровень заболеваемости, будут сформированы основы гигиенических навыков, сформируется желание вести здоровый образ 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повышать уровень знаний и обогащать опыт родителей о здоровом образе жизни через взаимоотношение  с воспитателями группы.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37247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2212848" cy="1582621"/>
          </a:xfrm>
        </p:spPr>
        <p:txBody>
          <a:bodyPr/>
          <a:lstStyle/>
          <a:p>
            <a:r>
              <a:rPr lang="ru-RU" dirty="0" smtClean="0"/>
              <a:t>Физминутка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(игра-имитация)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714620"/>
            <a:ext cx="2462202" cy="3000395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 smtClean="0"/>
              <a:t>Тук-тук молотком!</a:t>
            </a:r>
            <a:endParaRPr lang="ru-RU" sz="1700" dirty="0" smtClean="0"/>
          </a:p>
          <a:p>
            <a:r>
              <a:rPr lang="ru-RU" sz="1700" b="1" dirty="0" smtClean="0"/>
              <a:t>Зайка строит новый дом.</a:t>
            </a:r>
            <a:endParaRPr lang="ru-RU" sz="1700" dirty="0" smtClean="0"/>
          </a:p>
          <a:p>
            <a:r>
              <a:rPr lang="ru-RU" sz="1700" b="1" dirty="0" smtClean="0"/>
              <a:t>Крыша большая – вот такая!</a:t>
            </a:r>
            <a:endParaRPr lang="ru-RU" sz="1700" dirty="0" smtClean="0"/>
          </a:p>
          <a:p>
            <a:r>
              <a:rPr lang="ru-RU" sz="1700" b="1" dirty="0" smtClean="0"/>
              <a:t>Окошки большие – вот  такие!</a:t>
            </a:r>
            <a:endParaRPr lang="ru-RU" sz="1700" dirty="0" smtClean="0"/>
          </a:p>
          <a:p>
            <a:r>
              <a:rPr lang="ru-RU" sz="1700" b="1" dirty="0" smtClean="0"/>
              <a:t>Зайка строит целый день,</a:t>
            </a:r>
            <a:endParaRPr lang="ru-RU" sz="1700" dirty="0" smtClean="0"/>
          </a:p>
          <a:p>
            <a:r>
              <a:rPr lang="ru-RU" sz="1700" b="1" dirty="0" smtClean="0"/>
              <a:t>Зайке строить дом не лень.</a:t>
            </a:r>
            <a:endParaRPr lang="ru-RU" sz="1700" dirty="0" smtClean="0"/>
          </a:p>
          <a:p>
            <a:r>
              <a:rPr lang="ru-RU" sz="1700" b="1" dirty="0" smtClean="0"/>
              <a:t>Позовем к себе гостей,</a:t>
            </a:r>
            <a:endParaRPr lang="ru-RU" sz="1700" dirty="0" smtClean="0"/>
          </a:p>
          <a:p>
            <a:r>
              <a:rPr lang="ru-RU" sz="1700" b="1" dirty="0" smtClean="0"/>
              <a:t>Будет в доме  веселей!</a:t>
            </a:r>
            <a:endParaRPr lang="ru-RU" sz="1700" dirty="0" smtClean="0"/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5" descr="P1060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8840">
            <a:off x="3344102" y="1116619"/>
            <a:ext cx="4802845" cy="406792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  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2357454" cy="15826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200" dirty="0" smtClean="0"/>
              <a:t>Подвижная</a:t>
            </a:r>
            <a:r>
              <a:rPr lang="ru-RU" dirty="0" smtClean="0"/>
              <a:t> игра </a:t>
            </a:r>
            <a:br>
              <a:rPr lang="ru-RU" dirty="0" smtClean="0"/>
            </a:br>
            <a:r>
              <a:rPr lang="ru-RU" dirty="0" smtClean="0"/>
              <a:t>« У медведя во </a:t>
            </a:r>
            <a:br>
              <a:rPr lang="ru-RU" dirty="0" smtClean="0"/>
            </a:br>
            <a:r>
              <a:rPr lang="ru-RU" dirty="0" smtClean="0"/>
              <a:t>  бору»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Рисунок 14" descr="C:\Users\123\Desktop\детский сад\P10601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«Лото – профессии»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Рисунок 16" descr="C:\Users\123\Desktop\детский сад\P106009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473227" y="1404976"/>
            <a:ext cx="4356778" cy="370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Воспитание культурно гигиенических навыков (умывание)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« Водичка, водичка,</a:t>
            </a:r>
          </a:p>
          <a:p>
            <a:r>
              <a:rPr lang="ru-RU" sz="1600" dirty="0" smtClean="0"/>
              <a:t>Умой деткам личико,</a:t>
            </a:r>
          </a:p>
          <a:p>
            <a:r>
              <a:rPr lang="ru-RU" sz="1600" dirty="0" smtClean="0"/>
              <a:t>Чтобы глазки блестели,</a:t>
            </a:r>
          </a:p>
          <a:p>
            <a:r>
              <a:rPr lang="ru-RU" sz="1600" dirty="0" smtClean="0"/>
              <a:t>Чтобы щечки краснели,</a:t>
            </a:r>
          </a:p>
          <a:p>
            <a:r>
              <a:rPr lang="ru-RU" sz="1600" dirty="0" smtClean="0"/>
              <a:t>Чтоб смеялся роток,</a:t>
            </a:r>
          </a:p>
          <a:p>
            <a:r>
              <a:rPr lang="ru-RU" sz="1600" dirty="0" smtClean="0"/>
              <a:t>Чтоб кусался зубок !»</a:t>
            </a:r>
            <a:endParaRPr lang="ru-RU" sz="16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3223312" y="1043233"/>
            <a:ext cx="4911953" cy="3959237"/>
          </a:xfrm>
        </p:spPr>
      </p:sp>
      <p:pic>
        <p:nvPicPr>
          <p:cNvPr id="21506" name="Picture 2" descr="C:\Users\123\Desktop\детский сад\P106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7247">
            <a:off x="3208627" y="1060904"/>
            <a:ext cx="5028338" cy="398898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488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Проект «Будь здоров!»</vt:lpstr>
      <vt:lpstr>         Продолжительность проекта                                        длительный(с 1.04.14 по 1.10 14) </vt:lpstr>
      <vt:lpstr>Актуальность</vt:lpstr>
      <vt:lpstr>Цель проекта: </vt:lpstr>
      <vt:lpstr>Задачи проекта:  </vt:lpstr>
      <vt:lpstr>Физминутка  (игра-имитация) </vt:lpstr>
      <vt:lpstr>   Подвижная игра  « У медведя во    бору» </vt:lpstr>
      <vt:lpstr>Дидактическая игра «Лото – профессии» </vt:lpstr>
      <vt:lpstr>Воспитание культурно гигиенических навыков (умывание)</vt:lpstr>
      <vt:lpstr>Игра малой подвижности «Раздувайся пузырь» (упражнение на дыхание)</vt:lpstr>
      <vt:lpstr>Закаливание «Дорожка здоровья»</vt:lpstr>
      <vt:lpstr>    Прогулки</vt:lpstr>
      <vt:lpstr>Результаты проекта: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«Будь здоров!»</dc:title>
  <dc:creator>123</dc:creator>
  <cp:lastModifiedBy>User</cp:lastModifiedBy>
  <cp:revision>24</cp:revision>
  <dcterms:created xsi:type="dcterms:W3CDTF">2014-04-22T04:57:26Z</dcterms:created>
  <dcterms:modified xsi:type="dcterms:W3CDTF">2014-10-04T10:43:22Z</dcterms:modified>
</cp:coreProperties>
</file>