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3300"/>
    <a:srgbClr val="000000"/>
    <a:srgbClr val="040000"/>
    <a:srgbClr val="00003C"/>
    <a:srgbClr val="000036"/>
    <a:srgbClr val="CCFFFF"/>
    <a:srgbClr val="010000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88" d="100"/>
          <a:sy n="88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2321F-B6FA-45C1-B3B1-24B3327E6E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255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FC5A9-DAB6-4647-9293-0A15585454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243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1300" y="609600"/>
            <a:ext cx="20193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609600"/>
            <a:ext cx="59055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57898-21ED-40C3-AD31-B8CFD32856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592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684E1-1DDD-4544-8653-0D37B48D00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687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AC8AC-5946-4C3B-B384-9CAD67F701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086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861D4-F06A-4E96-BF63-30A545D4C2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944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07E4F-B0E5-47C9-A8C2-C4777E1428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318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3C264-F4BF-421F-9D67-40B116FE65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605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0804A-FB11-42E6-983D-DB178753F1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7368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0D758-3C4F-447B-A970-6837693FF4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466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5315-CFE5-441F-AB48-6561D16CD8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841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09600"/>
            <a:ext cx="8001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077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45A85F0-4137-42C5-ACF6-A50D76142B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4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40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6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367136"/>
          </a:xfrm>
        </p:spPr>
        <p:txBody>
          <a:bodyPr/>
          <a:lstStyle/>
          <a:p>
            <a:r>
              <a:rPr lang="ru-RU" sz="3200" dirty="0" smtClean="0"/>
              <a:t>Презентация </a:t>
            </a:r>
            <a:br>
              <a:rPr lang="ru-RU" sz="3200" dirty="0" smtClean="0"/>
            </a:br>
            <a:r>
              <a:rPr lang="ru-RU" sz="3200" dirty="0" smtClean="0"/>
              <a:t>по литературному чтению</a:t>
            </a:r>
            <a:br>
              <a:rPr lang="ru-RU" sz="3200" dirty="0" smtClean="0"/>
            </a:br>
            <a:r>
              <a:rPr lang="ru-RU" sz="4400" dirty="0" smtClean="0"/>
              <a:t>«Моделирование обложки»</a:t>
            </a:r>
            <a:br>
              <a:rPr lang="ru-RU" sz="4400" dirty="0" smtClean="0"/>
            </a:br>
            <a:r>
              <a:rPr lang="ru-RU" sz="2000" b="1" dirty="0" smtClean="0">
                <a:solidFill>
                  <a:srgbClr val="FFCC00"/>
                </a:solidFill>
              </a:rPr>
              <a:t>УМК Начальная школа ХХ</a:t>
            </a:r>
            <a:r>
              <a:rPr lang="en-US" sz="2000" b="1" dirty="0" smtClean="0">
                <a:solidFill>
                  <a:srgbClr val="FFCC00"/>
                </a:solidFill>
              </a:rPr>
              <a:t>I </a:t>
            </a:r>
            <a:r>
              <a:rPr lang="ru-RU" sz="2000" b="1" dirty="0" smtClean="0">
                <a:solidFill>
                  <a:srgbClr val="FFCC00"/>
                </a:solidFill>
              </a:rPr>
              <a:t>век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en-US" sz="4400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195736" y="5229200"/>
            <a:ext cx="6400800" cy="1008112"/>
          </a:xfrm>
        </p:spPr>
        <p:txBody>
          <a:bodyPr/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Выполнила учитель начальных классов</a:t>
            </a:r>
          </a:p>
          <a:p>
            <a:pPr algn="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Чернышова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Светлана Олеговна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Обозначения жанров</a:t>
            </a:r>
            <a:endParaRPr lang="ru-RU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9912" y="1676400"/>
            <a:ext cx="4830688" cy="960512"/>
          </a:xfrm>
        </p:spPr>
        <p:txBody>
          <a:bodyPr/>
          <a:lstStyle/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стихотворение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23928" y="3356992"/>
            <a:ext cx="483068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Times New Roman" pitchFamily="18" charset="0"/>
              </a:rPr>
              <a:t>рассказ</a:t>
            </a:r>
            <a:endParaRPr kumimoji="0" lang="ru-RU" sz="5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23928" y="4941168"/>
            <a:ext cx="4686672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Times New Roman" pitchFamily="18" charset="0"/>
              </a:rPr>
              <a:t>сказка</a:t>
            </a:r>
            <a:endParaRPr kumimoji="0" lang="ru-RU" sz="5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979712" y="4797152"/>
            <a:ext cx="1152128" cy="100811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3356992"/>
            <a:ext cx="1872208" cy="9361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691680" y="1556792"/>
            <a:ext cx="1872208" cy="108012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01000" cy="990600"/>
          </a:xfrm>
        </p:spPr>
        <p:txBody>
          <a:bodyPr/>
          <a:lstStyle/>
          <a:p>
            <a:r>
              <a:rPr lang="ru-RU" dirty="0" smtClean="0"/>
              <a:t>Тема произведения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8077200" cy="435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4504"/>
                <a:gridCol w="4902696"/>
              </a:tblGrid>
              <a:tr h="6724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Родине</a:t>
                      </a:r>
                      <a:endParaRPr lang="ru-RU" sz="3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kern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3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природе</a:t>
                      </a:r>
                      <a:endParaRPr lang="ru-RU" sz="3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kern="0" noProof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3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животных</a:t>
                      </a:r>
                      <a:endParaRPr lang="ru-RU" sz="3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kern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3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детях</a:t>
                      </a:r>
                      <a:endParaRPr lang="ru-RU" sz="3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33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kern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3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приключениях,   волшебстве, фантастике</a:t>
                      </a:r>
                      <a:endParaRPr lang="ru-RU" sz="3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1907704" y="1628800"/>
            <a:ext cx="504056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5400000">
            <a:off x="2627784" y="1700808"/>
            <a:ext cx="504056" cy="64807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1988840"/>
            <a:ext cx="216024" cy="720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 rot="16200000">
            <a:off x="1907704" y="4725144"/>
            <a:ext cx="504056" cy="792088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 rot="5400000">
            <a:off x="2627784" y="4797152"/>
            <a:ext cx="504056" cy="648072"/>
          </a:xfrm>
          <a:prstGeom prst="triangle">
            <a:avLst/>
          </a:prstGeom>
          <a:solidFill>
            <a:srgbClr val="000066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987824" y="5085184"/>
            <a:ext cx="216024" cy="720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16200000">
            <a:off x="1907704" y="3573016"/>
            <a:ext cx="504056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 rot="5400000">
            <a:off x="2627784" y="3645024"/>
            <a:ext cx="504056" cy="64807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987824" y="3933056"/>
            <a:ext cx="216024" cy="720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rot="16200000">
            <a:off x="1907704" y="2276872"/>
            <a:ext cx="504056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 rot="5400000">
            <a:off x="2627784" y="2348880"/>
            <a:ext cx="504056" cy="64807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987824" y="2636912"/>
            <a:ext cx="216024" cy="720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 rot="16200000">
            <a:off x="1907704" y="2924944"/>
            <a:ext cx="504056" cy="792088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 rot="5400000">
            <a:off x="2627784" y="2996952"/>
            <a:ext cx="504056" cy="648072"/>
          </a:xfrm>
          <a:prstGeom prst="triangle">
            <a:avLst/>
          </a:prstGeom>
          <a:solidFill>
            <a:srgbClr val="CC33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987824" y="3284984"/>
            <a:ext cx="216024" cy="720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268760"/>
            <a:ext cx="4896544" cy="47525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2267744" y="2852936"/>
            <a:ext cx="1872208" cy="108012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01000" cy="990600"/>
          </a:xfrm>
        </p:spPr>
        <p:txBody>
          <a:bodyPr/>
          <a:lstStyle/>
          <a:p>
            <a:r>
              <a:rPr lang="ru-RU" dirty="0" smtClean="0"/>
              <a:t>Модель обложки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556792"/>
            <a:ext cx="3384376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157192"/>
            <a:ext cx="3384376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084168" y="1340768"/>
            <a:ext cx="244827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Автор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 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5796136" y="5013176"/>
            <a:ext cx="280831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Заголовок произведения 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796136" y="3068960"/>
            <a:ext cx="280831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Жанр и тема  произведения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j-ea"/>
              <a:cs typeface="Times New Roman" pitchFamily="18" charset="0"/>
            </a:endParaRPr>
          </a:p>
        </p:txBody>
      </p:sp>
      <p:sp>
        <p:nvSpPr>
          <p:cNvPr id="10" name="Стрелка влево 9"/>
          <p:cNvSpPr/>
          <p:nvPr/>
        </p:nvSpPr>
        <p:spPr>
          <a:xfrm>
            <a:off x="4644008" y="1628800"/>
            <a:ext cx="1296144" cy="36004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4716016" y="5157192"/>
            <a:ext cx="1296144" cy="36004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3059832" y="3212976"/>
            <a:ext cx="3168352" cy="36004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95736" y="2996952"/>
            <a:ext cx="1872208" cy="9361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627784" y="2924944"/>
            <a:ext cx="1152128" cy="100811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3" grpId="1" animBg="1"/>
      <p:bldP spid="5" grpId="0" animBg="1"/>
      <p:bldP spid="6" grpId="0" animBg="1"/>
      <p:bldP spid="8" grpId="0"/>
      <p:bldP spid="9" grpId="0"/>
      <p:bldP spid="10" grpId="0" animBg="1"/>
      <p:bldP spid="11" grpId="0" animBg="1"/>
      <p:bldP spid="12" grpId="0" animBg="1"/>
      <p:bldP spid="14" grpId="0" animBg="1"/>
      <p:bldP spid="14" grpId="1" animBg="1"/>
      <p:bldP spid="15" grpId="0" animBg="1"/>
      <p:bldP spid="1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268760"/>
            <a:ext cx="4896544" cy="47525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2267744" y="2852936"/>
            <a:ext cx="1872208" cy="108012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01000" cy="990600"/>
          </a:xfrm>
        </p:spPr>
        <p:txBody>
          <a:bodyPr/>
          <a:lstStyle/>
          <a:p>
            <a:r>
              <a:rPr lang="ru-RU" dirty="0" smtClean="0"/>
              <a:t>Модель обложки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084168" y="1340768"/>
            <a:ext cx="244827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Автор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 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5796136" y="5013176"/>
            <a:ext cx="280831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Заголовок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произведения 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796136" y="3068960"/>
            <a:ext cx="280831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Жанр и тема произведения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j-ea"/>
              <a:cs typeface="Times New Roman" pitchFamily="18" charset="0"/>
            </a:endParaRPr>
          </a:p>
        </p:txBody>
      </p:sp>
      <p:sp>
        <p:nvSpPr>
          <p:cNvPr id="10" name="Стрелка влево 9"/>
          <p:cNvSpPr/>
          <p:nvPr/>
        </p:nvSpPr>
        <p:spPr>
          <a:xfrm>
            <a:off x="4644008" y="1628800"/>
            <a:ext cx="1296144" cy="36004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4716016" y="5157192"/>
            <a:ext cx="1296144" cy="36004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3779912" y="3212976"/>
            <a:ext cx="2160240" cy="36004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1475656" y="1412776"/>
            <a:ext cx="3456384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С. Дрожжин 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Times New Roman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2051720" y="5013176"/>
            <a:ext cx="244827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Привет 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8" grpId="0"/>
      <p:bldP spid="9" grpId="0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halkboard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C Futura Casual"/>
        <a:ea typeface=""/>
        <a:cs typeface=""/>
      </a:majorFont>
      <a:minorFont>
        <a:latin typeface="CAC Futura Casu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echalkboard</Template>
  <TotalTime>103</TotalTime>
  <Words>51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echalkboard</vt:lpstr>
      <vt:lpstr>Презентация  по литературному чтению «Моделирование обложки» УМК Начальная школа ХХI век </vt:lpstr>
      <vt:lpstr>Обозначения жанров</vt:lpstr>
      <vt:lpstr>Тема произведения</vt:lpstr>
      <vt:lpstr>Модель обложки</vt:lpstr>
      <vt:lpstr>Модель обложки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</dc:creator>
  <cp:lastModifiedBy>ToshibaC70AK2W</cp:lastModifiedBy>
  <cp:revision>21</cp:revision>
  <dcterms:created xsi:type="dcterms:W3CDTF">2011-09-03T15:54:47Z</dcterms:created>
  <dcterms:modified xsi:type="dcterms:W3CDTF">2014-02-28T11:55:09Z</dcterms:modified>
</cp:coreProperties>
</file>