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56" r:id="rId4"/>
    <p:sldId id="259" r:id="rId5"/>
    <p:sldId id="257" r:id="rId6"/>
    <p:sldId id="258" r:id="rId7"/>
    <p:sldId id="260" r:id="rId8"/>
    <p:sldId id="261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Литературное слушание.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         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             Стихи </a:t>
            </a:r>
            <a:r>
              <a:rPr lang="ru-RU" b="1" dirty="0" smtClean="0"/>
              <a:t>о родной природе.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                А.Блок</a:t>
            </a:r>
            <a:r>
              <a:rPr lang="ru-RU" b="1" i="1" dirty="0" smtClean="0"/>
              <a:t>. «Снег да </a:t>
            </a:r>
            <a:r>
              <a:rPr lang="ru-RU" b="1" i="1" dirty="0" smtClean="0"/>
              <a:t>снег»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Подготовила и провела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                                                  учитель </a:t>
            </a:r>
            <a:r>
              <a:rPr lang="ru-RU" sz="2000" dirty="0" smtClean="0"/>
              <a:t>начальных классов </a:t>
            </a:r>
            <a:r>
              <a:rPr lang="ru-RU" sz="2000" dirty="0" err="1" smtClean="0"/>
              <a:t>Похожалова</a:t>
            </a:r>
            <a:r>
              <a:rPr lang="ru-RU" sz="2000" dirty="0" smtClean="0"/>
              <a:t> З. В.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               2014 год   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</a:t>
            </a: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/>
              <a:t>Вот стоит царица,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i="1" dirty="0" err="1" smtClean="0"/>
              <a:t>Белокоса</a:t>
            </a:r>
            <a:r>
              <a:rPr lang="ru-RU" sz="2700" i="1" dirty="0" smtClean="0"/>
              <a:t>, </a:t>
            </a:r>
            <a:r>
              <a:rPr lang="ru-RU" sz="2700" i="1" dirty="0" smtClean="0"/>
              <a:t> белолица.</a:t>
            </a:r>
            <a:br>
              <a:rPr lang="ru-RU" sz="2700" i="1" dirty="0" smtClean="0"/>
            </a:br>
            <a:r>
              <a:rPr lang="ru-RU" sz="2700" i="1" dirty="0" smtClean="0"/>
              <a:t>Как </a:t>
            </a:r>
            <a:r>
              <a:rPr lang="ru-RU" sz="2700" i="1" dirty="0" smtClean="0"/>
              <a:t>махнула </a:t>
            </a:r>
            <a:r>
              <a:rPr lang="ru-RU" sz="2700" i="1" dirty="0" smtClean="0"/>
              <a:t>рукавом,   </a:t>
            </a:r>
            <a:br>
              <a:rPr lang="ru-RU" sz="2700" i="1" dirty="0" smtClean="0"/>
            </a:br>
            <a:r>
              <a:rPr lang="ru-RU" sz="2700" i="1" dirty="0" smtClean="0"/>
              <a:t>   Всё </a:t>
            </a:r>
            <a:r>
              <a:rPr lang="ru-RU" sz="2700" i="1" dirty="0" smtClean="0"/>
              <a:t>покрыла серебром.   </a:t>
            </a:r>
            <a:endParaRPr lang="ru-RU" dirty="0"/>
          </a:p>
        </p:txBody>
      </p:sp>
      <p:pic>
        <p:nvPicPr>
          <p:cNvPr id="4" name="Содержимое 3" descr="P1050442_c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071678"/>
            <a:ext cx="7594600" cy="45720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Заголовок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4495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9286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071678"/>
            <a:ext cx="7358114" cy="4500594"/>
          </a:xfrm>
        </p:spPr>
        <p:txBody>
          <a:bodyPr/>
          <a:lstStyle/>
          <a:p>
            <a:r>
              <a:rPr lang="ru-RU" dirty="0" smtClean="0"/>
              <a:t>ПОЭЗИЯ</a:t>
            </a:r>
          </a:p>
          <a:p>
            <a:r>
              <a:rPr lang="ru-RU" dirty="0" smtClean="0"/>
              <a:t>Поэзия – это искусство, </a:t>
            </a:r>
          </a:p>
          <a:p>
            <a:r>
              <a:rPr lang="ru-RU" dirty="0" smtClean="0"/>
              <a:t> - это стихотворная речь.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err="1" smtClean="0"/>
              <a:t>Физминутка</a:t>
            </a:r>
            <a:r>
              <a:rPr lang="ru-RU" sz="2700" dirty="0" smtClean="0"/>
              <a:t> </a:t>
            </a:r>
            <a:br>
              <a:rPr lang="ru-RU" sz="2700" dirty="0" smtClean="0"/>
            </a:br>
            <a:r>
              <a:rPr lang="ru-RU" sz="2700" dirty="0" smtClean="0"/>
              <a:t>     </a:t>
            </a:r>
            <a:r>
              <a:rPr lang="ru-RU" sz="2700" dirty="0" smtClean="0"/>
              <a:t>  </a:t>
            </a:r>
            <a:r>
              <a:rPr lang="ru-RU" sz="2700" dirty="0" smtClean="0"/>
              <a:t>Танец снежинок</a:t>
            </a:r>
            <a:endParaRPr lang="ru-RU" sz="2700" dirty="0"/>
          </a:p>
        </p:txBody>
      </p:sp>
      <p:pic>
        <p:nvPicPr>
          <p:cNvPr id="4" name="Содержимое 3" descr="P10504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838200" y="533400"/>
            <a:ext cx="5486400" cy="2514600"/>
          </a:xfrm>
        </p:spPr>
        <p:txBody>
          <a:bodyPr/>
          <a:lstStyle/>
          <a:p>
            <a:pPr eaLnBrk="1" hangingPunct="1"/>
            <a:r>
              <a:rPr lang="ru-RU" sz="4000" smtClean="0"/>
              <a:t>Александр </a:t>
            </a:r>
            <a:br>
              <a:rPr lang="ru-RU" sz="4000" smtClean="0"/>
            </a:br>
            <a:r>
              <a:rPr lang="ru-RU" sz="4000" smtClean="0"/>
              <a:t>Александрович</a:t>
            </a:r>
            <a:br>
              <a:rPr lang="ru-RU" sz="4000" smtClean="0"/>
            </a:br>
            <a:r>
              <a:rPr lang="ru-RU" sz="4000" smtClean="0"/>
              <a:t>Блок</a:t>
            </a:r>
          </a:p>
        </p:txBody>
      </p:sp>
      <p:pic>
        <p:nvPicPr>
          <p:cNvPr id="4099" name="Picture 4" descr="Картинка 8 из 40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0"/>
            <a:ext cx="5219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00298" y="285728"/>
            <a:ext cx="4572000" cy="640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00364" y="500042"/>
            <a:ext cx="37338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А. Блок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962400" y="2667000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857488" y="5500702"/>
            <a:ext cx="3857652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0000FF"/>
                </a:solidFill>
              </a:rPr>
              <a:t>Снег да снег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2400" dirty="0" smtClean="0"/>
              <a:t>А. А. Блок написал стихотворение « Снег да снег» при помощи слов, а вам предстоит изобразить то, что вы увидели во время слушания при помощи снежинок, снежных комочков  обложку.</a:t>
            </a:r>
            <a:endParaRPr lang="ru-RU" sz="2400" dirty="0"/>
          </a:p>
        </p:txBody>
      </p:sp>
      <p:pic>
        <p:nvPicPr>
          <p:cNvPr id="8" name="Содержимое 7" descr="P1050438_c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928802"/>
            <a:ext cx="6572296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Кому было  приятно работать с Зимушкой зимой,   помашите ей ручкой.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Если испытывали  трудности  при работе,    погрозите  ей пальчиком</a:t>
            </a:r>
            <a:endParaRPr lang="ru-RU" sz="2400" dirty="0"/>
          </a:p>
        </p:txBody>
      </p:sp>
      <p:pic>
        <p:nvPicPr>
          <p:cNvPr id="4" name="Содержимое 3" descr="P1050441_c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857364"/>
            <a:ext cx="6429420" cy="4383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112</Words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Литературное слушание.</vt:lpstr>
      <vt:lpstr>Вот стоит царица, Белокоса,  белолица. Как махнула рукавом,       Всё покрыла серебром.   </vt:lpstr>
      <vt:lpstr>Слайд 3</vt:lpstr>
      <vt:lpstr>Слайд 4</vt:lpstr>
      <vt:lpstr>Физминутка         Танец снежинок</vt:lpstr>
      <vt:lpstr>Александр  Александрович Блок</vt:lpstr>
      <vt:lpstr>Слайд 7</vt:lpstr>
      <vt:lpstr>А. А. Блок написал стихотворение « Снег да снег» при помощи слов, а вам предстоит изобразить то, что вы увидели во время слушания при помощи снежинок, снежных комочков  обложку.</vt:lpstr>
      <vt:lpstr>Кому было  приятно работать с Зимушкой зимой,   помашите ей ручкой. Если испытывали  трудности  при работе,    погрозите  ей пальчиком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Общий</cp:lastModifiedBy>
  <cp:revision>6</cp:revision>
  <dcterms:modified xsi:type="dcterms:W3CDTF">2014-03-06T17:24:06Z</dcterms:modified>
</cp:coreProperties>
</file>