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3429023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2"/>
                </a:solidFill>
                <a:latin typeface="Times New Roman" pitchFamily="18" charset="0"/>
              </a:rPr>
              <a:t>Чистоговорки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</a:rPr>
              <a:t> на уроках литературного чтения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99535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Подготовила и провела учитель начальных классов </a:t>
            </a:r>
            <a:r>
              <a:rPr lang="ru-RU" dirty="0" err="1" smtClean="0"/>
              <a:t>Похожалова</a:t>
            </a:r>
            <a:r>
              <a:rPr lang="ru-RU" dirty="0" smtClean="0"/>
              <a:t> З. В. </a:t>
            </a:r>
          </a:p>
          <a:p>
            <a:r>
              <a:rPr lang="ru-RU" dirty="0" smtClean="0"/>
              <a:t>2014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Та</a:t>
            </a:r>
            <a:r>
              <a:rPr lang="ru-RU" b="1" dirty="0" smtClean="0">
                <a:latin typeface="Times New Roman" pitchFamily="18" charset="0"/>
              </a:rPr>
              <a:t>– </a:t>
            </a:r>
            <a:r>
              <a:rPr lang="ru-RU" b="1" dirty="0" err="1" smtClean="0">
                <a:latin typeface="Times New Roman" pitchFamily="18" charset="0"/>
              </a:rPr>
              <a:t>та</a:t>
            </a:r>
            <a:r>
              <a:rPr lang="ru-RU" b="1" dirty="0" smtClean="0">
                <a:latin typeface="Times New Roman" pitchFamily="18" charset="0"/>
              </a:rPr>
              <a:t>– </a:t>
            </a:r>
            <a:r>
              <a:rPr lang="ru-RU" b="1" dirty="0" err="1" smtClean="0">
                <a:latin typeface="Times New Roman" pitchFamily="18" charset="0"/>
              </a:rPr>
              <a:t>та</a:t>
            </a:r>
            <a:r>
              <a:rPr lang="ru-RU" b="1" dirty="0" smtClean="0">
                <a:latin typeface="Times New Roman" pitchFamily="18" charset="0"/>
              </a:rPr>
              <a:t> – хвост  пушистый  у   кота.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Ты – </a:t>
            </a:r>
            <a:r>
              <a:rPr lang="ru-RU" b="1" dirty="0" err="1" smtClean="0">
                <a:latin typeface="Times New Roman" pitchFamily="18" charset="0"/>
              </a:rPr>
              <a:t>ты</a:t>
            </a:r>
            <a:r>
              <a:rPr lang="ru-RU" b="1" dirty="0" smtClean="0">
                <a:latin typeface="Times New Roman" pitchFamily="18" charset="0"/>
              </a:rPr>
              <a:t> - </a:t>
            </a:r>
            <a:r>
              <a:rPr lang="ru-RU" b="1" dirty="0" err="1" smtClean="0">
                <a:latin typeface="Times New Roman" pitchFamily="18" charset="0"/>
              </a:rPr>
              <a:t>ты</a:t>
            </a:r>
            <a:r>
              <a:rPr lang="ru-RU" b="1" dirty="0" smtClean="0">
                <a:latin typeface="Times New Roman" pitchFamily="18" charset="0"/>
              </a:rPr>
              <a:t> – сметану съели все коты.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</a:rPr>
              <a:t>Ти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ти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ти</a:t>
            </a:r>
            <a:r>
              <a:rPr lang="ru-RU" b="1" dirty="0" smtClean="0">
                <a:latin typeface="Times New Roman" pitchFamily="18" charset="0"/>
              </a:rPr>
              <a:t> – съели кашу всю почти.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То – то – </a:t>
            </a:r>
            <a:r>
              <a:rPr lang="ru-RU" b="1" dirty="0" err="1" smtClean="0">
                <a:latin typeface="Times New Roman" pitchFamily="18" charset="0"/>
              </a:rPr>
              <a:t>то</a:t>
            </a:r>
            <a:r>
              <a:rPr lang="ru-RU" b="1" dirty="0" smtClean="0">
                <a:latin typeface="Times New Roman" pitchFamily="18" charset="0"/>
              </a:rPr>
              <a:t> – стали мы играть в лото.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</a:rPr>
              <a:t>Ча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– </a:t>
            </a:r>
            <a:r>
              <a:rPr lang="ru-RU" b="1" dirty="0" err="1" smtClean="0">
                <a:latin typeface="Times New Roman" pitchFamily="18" charset="0"/>
              </a:rPr>
              <a:t>ча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ча</a:t>
            </a:r>
            <a:r>
              <a:rPr lang="ru-RU" b="1" dirty="0" smtClean="0">
                <a:latin typeface="Times New Roman" pitchFamily="18" charset="0"/>
              </a:rPr>
              <a:t> – сидит  зайчик  у </a:t>
            </a:r>
            <a:br>
              <a:rPr lang="ru-RU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врача.</a:t>
            </a:r>
            <a:endParaRPr lang="ru-RU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Чу </a:t>
            </a:r>
            <a:r>
              <a:rPr lang="ru-RU" b="1" dirty="0" smtClean="0">
                <a:latin typeface="Times New Roman" pitchFamily="18" charset="0"/>
              </a:rPr>
              <a:t>– чу – </a:t>
            </a:r>
            <a:r>
              <a:rPr lang="ru-RU" b="1" dirty="0" err="1" smtClean="0">
                <a:latin typeface="Times New Roman" pitchFamily="18" charset="0"/>
              </a:rPr>
              <a:t>чу</a:t>
            </a:r>
            <a:r>
              <a:rPr lang="ru-RU" b="1" dirty="0" smtClean="0">
                <a:latin typeface="Times New Roman" pitchFamily="18" charset="0"/>
              </a:rPr>
              <a:t> – врач  идёт  к  грачу.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</a:rPr>
              <a:t>Оч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оч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оч</a:t>
            </a:r>
            <a:r>
              <a:rPr lang="ru-RU" b="1" dirty="0" smtClean="0">
                <a:latin typeface="Times New Roman" pitchFamily="18" charset="0"/>
              </a:rPr>
              <a:t> – наступила ночь.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Ша – </a:t>
            </a:r>
            <a:r>
              <a:rPr lang="ru-RU" dirty="0" err="1" smtClean="0"/>
              <a:t>ша</a:t>
            </a:r>
            <a:r>
              <a:rPr lang="ru-RU" dirty="0" smtClean="0"/>
              <a:t> – </a:t>
            </a:r>
            <a:r>
              <a:rPr lang="ru-RU" dirty="0" err="1" smtClean="0"/>
              <a:t>ша</a:t>
            </a:r>
            <a:r>
              <a:rPr lang="ru-RU" dirty="0" smtClean="0"/>
              <a:t> – мама моет малыша.</a:t>
            </a:r>
          </a:p>
          <a:p>
            <a:pPr>
              <a:buNone/>
            </a:pPr>
            <a:r>
              <a:rPr lang="ru-RU" dirty="0" err="1" smtClean="0"/>
              <a:t>Шу</a:t>
            </a:r>
            <a:r>
              <a:rPr lang="ru-RU" dirty="0" smtClean="0"/>
              <a:t> – </a:t>
            </a:r>
            <a:r>
              <a:rPr lang="ru-RU" dirty="0" err="1" smtClean="0"/>
              <a:t>шу</a:t>
            </a:r>
            <a:r>
              <a:rPr lang="ru-RU" dirty="0" smtClean="0"/>
              <a:t> – </a:t>
            </a:r>
            <a:r>
              <a:rPr lang="ru-RU" dirty="0" err="1" smtClean="0"/>
              <a:t>шу</a:t>
            </a:r>
            <a:r>
              <a:rPr lang="ru-RU" dirty="0" smtClean="0"/>
              <a:t> – я письмо пишу.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</a:rPr>
              <a:t>Са</a:t>
            </a:r>
            <a:r>
              <a:rPr lang="ru-RU" b="1" dirty="0" smtClean="0">
                <a:latin typeface="Times New Roman" pitchFamily="18" charset="0"/>
              </a:rPr>
              <a:t> –ша –</a:t>
            </a:r>
            <a:r>
              <a:rPr lang="ru-RU" b="1" dirty="0" err="1" smtClean="0">
                <a:latin typeface="Times New Roman" pitchFamily="18" charset="0"/>
              </a:rPr>
              <a:t>ша</a:t>
            </a:r>
            <a:r>
              <a:rPr lang="ru-RU" b="1" dirty="0" smtClean="0">
                <a:latin typeface="Times New Roman" pitchFamily="18" charset="0"/>
              </a:rPr>
              <a:t> – Соня моет  малыша.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</a:rPr>
              <a:t>Ащ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– </a:t>
            </a:r>
            <a:r>
              <a:rPr lang="ru-RU" b="1" dirty="0" err="1" smtClean="0">
                <a:latin typeface="Times New Roman" pitchFamily="18" charset="0"/>
              </a:rPr>
              <a:t>ащ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ащ</a:t>
            </a:r>
            <a:r>
              <a:rPr lang="ru-RU" b="1" dirty="0" smtClean="0">
                <a:latin typeface="Times New Roman" pitchFamily="18" charset="0"/>
              </a:rPr>
              <a:t> – мы  наденем  плащ.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Ща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ща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ща</a:t>
            </a:r>
            <a:r>
              <a:rPr lang="ru-RU" b="1" dirty="0" smtClean="0">
                <a:latin typeface="Times New Roman" pitchFamily="18" charset="0"/>
              </a:rPr>
              <a:t> –Коля ходит без плаща.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Щи – </a:t>
            </a:r>
            <a:r>
              <a:rPr lang="ru-RU" b="1" dirty="0" err="1" smtClean="0">
                <a:latin typeface="Times New Roman" pitchFamily="18" charset="0"/>
              </a:rPr>
              <a:t>щи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щи</a:t>
            </a:r>
            <a:r>
              <a:rPr lang="ru-RU" b="1" dirty="0" smtClean="0">
                <a:latin typeface="Times New Roman" pitchFamily="18" charset="0"/>
              </a:rPr>
              <a:t> – ищем   щавель  мы   на  щи.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</a:rPr>
              <a:t>Ща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ща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ща</a:t>
            </a:r>
            <a:r>
              <a:rPr lang="ru-RU" b="1" dirty="0" smtClean="0">
                <a:latin typeface="Times New Roman" pitchFamily="18" charset="0"/>
              </a:rPr>
              <a:t> –мы несём домой леща.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</a:rPr>
              <a:t>Цы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цы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цы</a:t>
            </a:r>
            <a:r>
              <a:rPr lang="ru-RU" b="1" dirty="0" smtClean="0">
                <a:latin typeface="Times New Roman" pitchFamily="18" charset="0"/>
              </a:rPr>
              <a:t> – есть хотят </a:t>
            </a:r>
            <a:r>
              <a:rPr lang="ru-RU" b="1" dirty="0" smtClean="0">
                <a:latin typeface="Times New Roman" pitchFamily="18" charset="0"/>
              </a:rPr>
              <a:t>птенцы.</a:t>
            </a:r>
            <a:endParaRPr lang="ru-RU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</a:rPr>
              <a:t>Цу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– </a:t>
            </a:r>
            <a:r>
              <a:rPr lang="ru-RU" b="1" dirty="0" err="1" smtClean="0">
                <a:latin typeface="Times New Roman" pitchFamily="18" charset="0"/>
              </a:rPr>
              <a:t>цу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цу</a:t>
            </a:r>
            <a:r>
              <a:rPr lang="ru-RU" b="1" dirty="0" smtClean="0">
                <a:latin typeface="Times New Roman" pitchFamily="18" charset="0"/>
              </a:rPr>
              <a:t> – дали  нам  по  огурцу.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Ба – </a:t>
            </a:r>
            <a:r>
              <a:rPr lang="ru-RU" dirty="0" err="1" smtClean="0"/>
              <a:t>бо</a:t>
            </a:r>
            <a:r>
              <a:rPr lang="ru-RU" dirty="0" smtClean="0"/>
              <a:t> – бы - на дворе стоят столбы.</a:t>
            </a:r>
          </a:p>
          <a:p>
            <a:pPr>
              <a:buNone/>
            </a:pPr>
            <a:r>
              <a:rPr lang="ru-RU" dirty="0" err="1" smtClean="0"/>
              <a:t>Бу</a:t>
            </a:r>
            <a:r>
              <a:rPr lang="ru-RU" dirty="0" smtClean="0"/>
              <a:t> – бы – ба – из  окна торчит труба.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Бы –</a:t>
            </a:r>
            <a:r>
              <a:rPr lang="ru-RU" b="1" dirty="0" err="1" smtClean="0">
                <a:latin typeface="Times New Roman" pitchFamily="18" charset="0"/>
              </a:rPr>
              <a:t>бы</a:t>
            </a:r>
            <a:r>
              <a:rPr lang="ru-RU" b="1" dirty="0" smtClean="0">
                <a:latin typeface="Times New Roman" pitchFamily="18" charset="0"/>
              </a:rPr>
              <a:t> –</a:t>
            </a:r>
            <a:r>
              <a:rPr lang="ru-RU" b="1" dirty="0" err="1" smtClean="0">
                <a:latin typeface="Times New Roman" pitchFamily="18" charset="0"/>
              </a:rPr>
              <a:t>бы</a:t>
            </a:r>
            <a:r>
              <a:rPr lang="ru-RU" b="1" dirty="0" smtClean="0">
                <a:latin typeface="Times New Roman" pitchFamily="18" charset="0"/>
              </a:rPr>
              <a:t> –в лесу растут грибы.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Ду</a:t>
            </a:r>
            <a:r>
              <a:rPr lang="ru-RU" dirty="0" smtClean="0"/>
              <a:t> – до – да – гудят провода.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</a:rPr>
              <a:t>Ду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ду</a:t>
            </a:r>
            <a:r>
              <a:rPr lang="ru-RU" b="1" dirty="0" smtClean="0">
                <a:latin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</a:rPr>
              <a:t>ду</a:t>
            </a:r>
            <a:r>
              <a:rPr lang="ru-RU" b="1" dirty="0" smtClean="0">
                <a:latin typeface="Times New Roman" pitchFamily="18" charset="0"/>
              </a:rPr>
              <a:t> – дети  бегают  в  саду.</a:t>
            </a:r>
            <a:br>
              <a:rPr lang="ru-RU" b="1" dirty="0" smtClean="0">
                <a:latin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Жу</a:t>
            </a:r>
            <a:r>
              <a:rPr lang="ru-RU" dirty="0" smtClean="0"/>
              <a:t> – </a:t>
            </a:r>
            <a:r>
              <a:rPr lang="ru-RU" dirty="0" err="1" smtClean="0"/>
              <a:t>жу</a:t>
            </a:r>
            <a:r>
              <a:rPr lang="ru-RU" dirty="0" smtClean="0"/>
              <a:t> – </a:t>
            </a:r>
            <a:r>
              <a:rPr lang="ru-RU" dirty="0" err="1" smtClean="0"/>
              <a:t>жу</a:t>
            </a:r>
            <a:r>
              <a:rPr lang="ru-RU" dirty="0" smtClean="0"/>
              <a:t> – молоко дадим ежу.</a:t>
            </a:r>
          </a:p>
          <a:p>
            <a:pPr>
              <a:buNone/>
            </a:pPr>
            <a:r>
              <a:rPr lang="ru-RU" dirty="0" err="1" smtClean="0"/>
              <a:t>Жа</a:t>
            </a:r>
            <a:r>
              <a:rPr lang="ru-RU" dirty="0" smtClean="0"/>
              <a:t> – </a:t>
            </a:r>
            <a:r>
              <a:rPr lang="ru-RU" dirty="0" err="1" smtClean="0"/>
              <a:t>жа</a:t>
            </a:r>
            <a:r>
              <a:rPr lang="ru-RU" dirty="0" smtClean="0"/>
              <a:t> – </a:t>
            </a:r>
            <a:r>
              <a:rPr lang="ru-RU" dirty="0" err="1" smtClean="0"/>
              <a:t>жа</a:t>
            </a:r>
            <a:r>
              <a:rPr lang="ru-RU" dirty="0" smtClean="0"/>
              <a:t> - -есть иголки у ежа.</a:t>
            </a:r>
          </a:p>
          <a:p>
            <a:pPr>
              <a:buNone/>
            </a:pPr>
            <a:r>
              <a:rPr lang="ru-RU" dirty="0" err="1" smtClean="0"/>
              <a:t>Жи</a:t>
            </a:r>
            <a:r>
              <a:rPr lang="ru-RU" dirty="0" smtClean="0"/>
              <a:t> – </a:t>
            </a:r>
            <a:r>
              <a:rPr lang="ru-RU" dirty="0" err="1" smtClean="0"/>
              <a:t>жи</a:t>
            </a:r>
            <a:r>
              <a:rPr lang="ru-RU" dirty="0" smtClean="0"/>
              <a:t> – </a:t>
            </a:r>
            <a:r>
              <a:rPr lang="ru-RU" dirty="0" err="1" smtClean="0"/>
              <a:t>жи</a:t>
            </a:r>
            <a:r>
              <a:rPr lang="ru-RU" dirty="0" smtClean="0"/>
              <a:t> – здесь живут ежи.</a:t>
            </a:r>
          </a:p>
          <a:p>
            <a:pPr>
              <a:buNone/>
            </a:pPr>
            <a:r>
              <a:rPr lang="ru-RU" dirty="0" smtClean="0"/>
              <a:t>Же – </a:t>
            </a:r>
            <a:r>
              <a:rPr lang="ru-RU" dirty="0" err="1" smtClean="0"/>
              <a:t>же</a:t>
            </a:r>
            <a:r>
              <a:rPr lang="ru-RU" dirty="0" smtClean="0"/>
              <a:t> – </a:t>
            </a:r>
            <a:r>
              <a:rPr lang="ru-RU" dirty="0" err="1" smtClean="0"/>
              <a:t>же</a:t>
            </a:r>
            <a:r>
              <a:rPr lang="ru-RU" dirty="0" smtClean="0"/>
              <a:t> – дождь пошёл уже.</a:t>
            </a:r>
          </a:p>
          <a:p>
            <a:pPr>
              <a:buNone/>
            </a:pPr>
            <a:r>
              <a:rPr lang="ru-RU" dirty="0" err="1" smtClean="0"/>
              <a:t>Жо</a:t>
            </a:r>
            <a:r>
              <a:rPr lang="ru-RU" dirty="0" smtClean="0"/>
              <a:t> – </a:t>
            </a:r>
            <a:r>
              <a:rPr lang="ru-RU" dirty="0" err="1" smtClean="0"/>
              <a:t>жо</a:t>
            </a:r>
            <a:r>
              <a:rPr lang="ru-RU" dirty="0" smtClean="0"/>
              <a:t> – </a:t>
            </a:r>
            <a:r>
              <a:rPr lang="ru-RU" dirty="0" err="1" smtClean="0"/>
              <a:t>жо</a:t>
            </a:r>
            <a:r>
              <a:rPr lang="ru-RU" dirty="0" smtClean="0"/>
              <a:t> – лужок, снежок, пирожок, творожок.</a:t>
            </a:r>
          </a:p>
          <a:p>
            <a:pPr>
              <a:buNone/>
            </a:pPr>
            <a:r>
              <a:rPr lang="ru-RU" dirty="0" err="1" smtClean="0"/>
              <a:t>Жа</a:t>
            </a:r>
            <a:r>
              <a:rPr lang="ru-RU" dirty="0" smtClean="0"/>
              <a:t> – </a:t>
            </a:r>
            <a:r>
              <a:rPr lang="ru-RU" dirty="0" err="1" smtClean="0"/>
              <a:t>жа</a:t>
            </a:r>
            <a:r>
              <a:rPr lang="ru-RU" dirty="0" smtClean="0"/>
              <a:t> – </a:t>
            </a:r>
            <a:r>
              <a:rPr lang="ru-RU" dirty="0" err="1" smtClean="0"/>
              <a:t>жа</a:t>
            </a:r>
            <a:r>
              <a:rPr lang="ru-RU" dirty="0" smtClean="0"/>
              <a:t> – </a:t>
            </a:r>
            <a:r>
              <a:rPr lang="ru-RU" dirty="0" err="1" smtClean="0"/>
              <a:t>жа</a:t>
            </a:r>
            <a:r>
              <a:rPr lang="ru-RU" dirty="0" smtClean="0"/>
              <a:t> – убежали два ежа.</a:t>
            </a:r>
          </a:p>
          <a:p>
            <a:pPr>
              <a:buNone/>
            </a:pPr>
            <a:r>
              <a:rPr lang="ru-RU" dirty="0" err="1" smtClean="0"/>
              <a:t>Жу</a:t>
            </a:r>
            <a:r>
              <a:rPr lang="ru-RU" dirty="0" smtClean="0"/>
              <a:t> – </a:t>
            </a:r>
            <a:r>
              <a:rPr lang="ru-RU" dirty="0" err="1" smtClean="0"/>
              <a:t>жу</a:t>
            </a:r>
            <a:r>
              <a:rPr lang="ru-RU" dirty="0" smtClean="0"/>
              <a:t> – </a:t>
            </a:r>
            <a:r>
              <a:rPr lang="ru-RU" dirty="0" err="1" smtClean="0"/>
              <a:t>жу</a:t>
            </a:r>
            <a:r>
              <a:rPr lang="ru-RU" dirty="0" smtClean="0"/>
              <a:t> -  ему кофточку вяжу.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 – </a:t>
            </a:r>
            <a:r>
              <a:rPr lang="ru-RU" dirty="0" err="1" smtClean="0"/>
              <a:t>за</a:t>
            </a:r>
            <a:r>
              <a:rPr lang="ru-RU" dirty="0" smtClean="0"/>
              <a:t> – </a:t>
            </a:r>
            <a:r>
              <a:rPr lang="ru-RU" dirty="0" err="1" smtClean="0"/>
              <a:t>за</a:t>
            </a:r>
            <a:r>
              <a:rPr lang="ru-RU" dirty="0" smtClean="0"/>
              <a:t> – уходи домой коза.</a:t>
            </a:r>
          </a:p>
          <a:p>
            <a:pPr>
              <a:buNone/>
            </a:pPr>
            <a:r>
              <a:rPr lang="ru-RU" dirty="0" err="1" smtClean="0"/>
              <a:t>Зу</a:t>
            </a:r>
            <a:r>
              <a:rPr lang="ru-RU" dirty="0" smtClean="0"/>
              <a:t> – </a:t>
            </a:r>
            <a:r>
              <a:rPr lang="ru-RU" dirty="0" err="1" smtClean="0"/>
              <a:t>зу</a:t>
            </a:r>
            <a:r>
              <a:rPr lang="ru-RU" dirty="0" smtClean="0"/>
              <a:t> – </a:t>
            </a:r>
            <a:r>
              <a:rPr lang="ru-RU" dirty="0" err="1" smtClean="0"/>
              <a:t>зу</a:t>
            </a:r>
            <a:r>
              <a:rPr lang="ru-RU" dirty="0" smtClean="0"/>
              <a:t> – моем Катю мы в тазу</a:t>
            </a:r>
            <a:r>
              <a:rPr lang="ru-RU" dirty="0" smtClean="0"/>
              <a:t>.</a:t>
            </a:r>
            <a:endParaRPr lang="ru-RU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Зу</a:t>
            </a:r>
            <a:r>
              <a:rPr lang="ru-RU" b="1" dirty="0" smtClean="0">
                <a:latin typeface="Times New Roman" pitchFamily="18" charset="0"/>
              </a:rPr>
              <a:t> –</a:t>
            </a:r>
            <a:r>
              <a:rPr lang="ru-RU" b="1" dirty="0" err="1" smtClean="0">
                <a:latin typeface="Times New Roman" pitchFamily="18" charset="0"/>
              </a:rPr>
              <a:t>зу</a:t>
            </a:r>
            <a:r>
              <a:rPr lang="ru-RU" b="1" dirty="0" smtClean="0">
                <a:latin typeface="Times New Roman" pitchFamily="18" charset="0"/>
              </a:rPr>
              <a:t> –</a:t>
            </a:r>
            <a:r>
              <a:rPr lang="ru-RU" b="1" dirty="0" err="1" smtClean="0">
                <a:latin typeface="Times New Roman" pitchFamily="18" charset="0"/>
              </a:rPr>
              <a:t>зу</a:t>
            </a:r>
            <a:r>
              <a:rPr lang="ru-RU" b="1" dirty="0" smtClean="0">
                <a:latin typeface="Times New Roman" pitchFamily="18" charset="0"/>
              </a:rPr>
              <a:t> – зайку моем  мы в тазу.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Ло</a:t>
            </a:r>
            <a:r>
              <a:rPr lang="ru-RU" dirty="0" smtClean="0"/>
              <a:t> – </a:t>
            </a:r>
            <a:r>
              <a:rPr lang="ru-RU" dirty="0" err="1" smtClean="0"/>
              <a:t>ло</a:t>
            </a:r>
            <a:r>
              <a:rPr lang="ru-RU" dirty="0" smtClean="0"/>
              <a:t> – </a:t>
            </a:r>
            <a:r>
              <a:rPr lang="ru-RU" dirty="0" err="1" smtClean="0"/>
              <a:t>ло</a:t>
            </a:r>
            <a:r>
              <a:rPr lang="ru-RU" dirty="0" smtClean="0"/>
              <a:t> – на улице тепло.</a:t>
            </a:r>
          </a:p>
          <a:p>
            <a:pPr>
              <a:buNone/>
            </a:pPr>
            <a:r>
              <a:rPr lang="ru-RU" dirty="0" smtClean="0"/>
              <a:t>Лу – </a:t>
            </a:r>
            <a:r>
              <a:rPr lang="ru-RU" dirty="0" err="1" smtClean="0"/>
              <a:t>лу</a:t>
            </a:r>
            <a:r>
              <a:rPr lang="ru-RU" dirty="0" smtClean="0"/>
              <a:t> - </a:t>
            </a:r>
            <a:r>
              <a:rPr lang="ru-RU" dirty="0" err="1" smtClean="0"/>
              <a:t>лу</a:t>
            </a:r>
            <a:r>
              <a:rPr lang="ru-RU" dirty="0" smtClean="0"/>
              <a:t> -  наточил Толя пилу.</a:t>
            </a:r>
          </a:p>
          <a:p>
            <a:pPr>
              <a:buNone/>
            </a:pPr>
            <a:r>
              <a:rPr lang="ru-RU" dirty="0" smtClean="0"/>
              <a:t>Лу – </a:t>
            </a:r>
            <a:r>
              <a:rPr lang="ru-RU" dirty="0" err="1" smtClean="0"/>
              <a:t>лу</a:t>
            </a:r>
            <a:r>
              <a:rPr lang="ru-RU" dirty="0" smtClean="0"/>
              <a:t> - </a:t>
            </a:r>
            <a:r>
              <a:rPr lang="ru-RU" dirty="0" err="1" smtClean="0"/>
              <a:t>лу</a:t>
            </a:r>
            <a:r>
              <a:rPr lang="ru-RU" dirty="0" smtClean="0"/>
              <a:t> -  стол стоит в углу.</a:t>
            </a:r>
          </a:p>
          <a:p>
            <a:pPr>
              <a:buNone/>
            </a:pPr>
            <a:r>
              <a:rPr lang="ru-RU" dirty="0" err="1" smtClean="0"/>
              <a:t>Ул</a:t>
            </a:r>
            <a:r>
              <a:rPr lang="ru-RU" dirty="0" smtClean="0"/>
              <a:t> – </a:t>
            </a:r>
            <a:r>
              <a:rPr lang="ru-RU" dirty="0" err="1" smtClean="0"/>
              <a:t>ул</a:t>
            </a:r>
            <a:r>
              <a:rPr lang="ru-RU" dirty="0" smtClean="0"/>
              <a:t>- </a:t>
            </a:r>
            <a:r>
              <a:rPr lang="ru-RU" dirty="0" err="1" smtClean="0"/>
              <a:t>ул</a:t>
            </a:r>
            <a:r>
              <a:rPr lang="ru-RU" dirty="0" smtClean="0"/>
              <a:t> – </a:t>
            </a:r>
            <a:r>
              <a:rPr lang="ru-RU" dirty="0" err="1" smtClean="0"/>
              <a:t>унас</a:t>
            </a:r>
            <a:r>
              <a:rPr lang="ru-RU" dirty="0" smtClean="0"/>
              <a:t> сломался стул.</a:t>
            </a:r>
          </a:p>
          <a:p>
            <a:pPr>
              <a:buNone/>
            </a:pPr>
            <a:r>
              <a:rPr lang="ru-RU" dirty="0" smtClean="0"/>
              <a:t>Оль – </a:t>
            </a:r>
            <a:r>
              <a:rPr lang="ru-RU" dirty="0" err="1" smtClean="0"/>
              <a:t>оль</a:t>
            </a:r>
            <a:r>
              <a:rPr lang="ru-RU" dirty="0" smtClean="0"/>
              <a:t> – </a:t>
            </a:r>
            <a:r>
              <a:rPr lang="ru-RU" dirty="0" err="1" smtClean="0"/>
              <a:t>оль</a:t>
            </a:r>
            <a:r>
              <a:rPr lang="ru-RU" dirty="0" smtClean="0"/>
              <a:t> – мы купили соль.</a:t>
            </a:r>
          </a:p>
          <a:p>
            <a:pPr>
              <a:buNone/>
            </a:pPr>
            <a:r>
              <a:rPr lang="ru-RU" dirty="0" smtClean="0"/>
              <a:t>Ли – </a:t>
            </a:r>
            <a:r>
              <a:rPr lang="ru-RU" dirty="0" err="1" smtClean="0"/>
              <a:t>ли</a:t>
            </a:r>
            <a:r>
              <a:rPr lang="ru-RU" dirty="0" smtClean="0"/>
              <a:t> – </a:t>
            </a:r>
            <a:r>
              <a:rPr lang="ru-RU" dirty="0" err="1" smtClean="0"/>
              <a:t>ли</a:t>
            </a:r>
            <a:r>
              <a:rPr lang="ru-RU" dirty="0" smtClean="0"/>
              <a:t> – суп солёный не соли.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Ма</a:t>
            </a:r>
            <a:r>
              <a:rPr lang="ru-RU" dirty="0" smtClean="0"/>
              <a:t> – </a:t>
            </a:r>
            <a:r>
              <a:rPr lang="ru-RU" dirty="0" err="1" smtClean="0"/>
              <a:t>ма</a:t>
            </a:r>
            <a:r>
              <a:rPr lang="ru-RU" dirty="0" smtClean="0"/>
              <a:t> – </a:t>
            </a:r>
            <a:r>
              <a:rPr lang="ru-RU" dirty="0" err="1" smtClean="0"/>
              <a:t>ма</a:t>
            </a:r>
            <a:r>
              <a:rPr lang="ru-RU" dirty="0" smtClean="0"/>
              <a:t> – дома я сама.</a:t>
            </a:r>
          </a:p>
          <a:p>
            <a:pPr>
              <a:buNone/>
            </a:pPr>
            <a:r>
              <a:rPr lang="ru-RU" dirty="0" err="1" smtClean="0"/>
              <a:t>Му</a:t>
            </a:r>
            <a:r>
              <a:rPr lang="ru-RU" dirty="0" smtClean="0"/>
              <a:t> – </a:t>
            </a:r>
            <a:r>
              <a:rPr lang="ru-RU" dirty="0" err="1" smtClean="0"/>
              <a:t>му</a:t>
            </a:r>
            <a:r>
              <a:rPr lang="ru-RU" dirty="0" smtClean="0"/>
              <a:t> – </a:t>
            </a:r>
            <a:r>
              <a:rPr lang="ru-RU" dirty="0" err="1" smtClean="0"/>
              <a:t>му</a:t>
            </a:r>
            <a:r>
              <a:rPr lang="ru-RU" dirty="0" smtClean="0"/>
              <a:t> – молоко кому?</a:t>
            </a:r>
          </a:p>
          <a:p>
            <a:pPr>
              <a:buNone/>
            </a:pPr>
            <a:r>
              <a:rPr lang="ru-RU" dirty="0" smtClean="0"/>
              <a:t>Мо – </a:t>
            </a:r>
            <a:r>
              <a:rPr lang="ru-RU" dirty="0" err="1" smtClean="0"/>
              <a:t>мо</a:t>
            </a:r>
            <a:r>
              <a:rPr lang="ru-RU" dirty="0" smtClean="0"/>
              <a:t> – </a:t>
            </a:r>
            <a:r>
              <a:rPr lang="ru-RU" dirty="0" err="1" smtClean="0"/>
              <a:t>мо</a:t>
            </a:r>
            <a:r>
              <a:rPr lang="ru-RU" dirty="0" smtClean="0"/>
              <a:t> – едим эскимо.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 – </a:t>
            </a:r>
            <a:r>
              <a:rPr lang="ru-RU" dirty="0" err="1" smtClean="0"/>
              <a:t>ра</a:t>
            </a:r>
            <a:r>
              <a:rPr lang="ru-RU" dirty="0" smtClean="0"/>
              <a:t>  -</a:t>
            </a:r>
            <a:r>
              <a:rPr lang="ru-RU" dirty="0" err="1" smtClean="0"/>
              <a:t>ра</a:t>
            </a:r>
            <a:r>
              <a:rPr lang="ru-RU" dirty="0" smtClean="0"/>
              <a:t> – Кате спать пора.</a:t>
            </a:r>
          </a:p>
          <a:p>
            <a:pPr>
              <a:buNone/>
            </a:pPr>
            <a:r>
              <a:rPr lang="ru-RU" dirty="0" err="1" smtClean="0"/>
              <a:t>Ро</a:t>
            </a:r>
            <a:r>
              <a:rPr lang="ru-RU" dirty="0" smtClean="0"/>
              <a:t> – </a:t>
            </a:r>
            <a:r>
              <a:rPr lang="ru-RU" dirty="0" err="1" smtClean="0"/>
              <a:t>ро</a:t>
            </a:r>
            <a:r>
              <a:rPr lang="ru-RU" dirty="0" smtClean="0"/>
              <a:t> – </a:t>
            </a:r>
            <a:r>
              <a:rPr lang="ru-RU" dirty="0" err="1" smtClean="0"/>
              <a:t>ро</a:t>
            </a:r>
            <a:r>
              <a:rPr lang="ru-RU" dirty="0" smtClean="0"/>
              <a:t> - на полу стоит ведро.</a:t>
            </a:r>
          </a:p>
          <a:p>
            <a:pPr>
              <a:buNone/>
            </a:pPr>
            <a:r>
              <a:rPr lang="ru-RU" dirty="0" err="1" smtClean="0"/>
              <a:t>Ры</a:t>
            </a:r>
            <a:r>
              <a:rPr lang="ru-RU" dirty="0" smtClean="0"/>
              <a:t> – </a:t>
            </a:r>
            <a:r>
              <a:rPr lang="ru-RU" dirty="0" err="1" smtClean="0"/>
              <a:t>ры</a:t>
            </a:r>
            <a:r>
              <a:rPr lang="ru-RU" dirty="0" smtClean="0"/>
              <a:t> – </a:t>
            </a:r>
            <a:r>
              <a:rPr lang="ru-RU" dirty="0" err="1" smtClean="0"/>
              <a:t>ры</a:t>
            </a:r>
            <a:r>
              <a:rPr lang="ru-RU" dirty="0" smtClean="0"/>
              <a:t> – летают комары.</a:t>
            </a:r>
          </a:p>
          <a:p>
            <a:pPr>
              <a:buNone/>
            </a:pPr>
            <a:r>
              <a:rPr lang="ru-RU" dirty="0" err="1" smtClean="0"/>
              <a:t>Ри</a:t>
            </a:r>
            <a:r>
              <a:rPr lang="ru-RU" dirty="0" smtClean="0"/>
              <a:t> – </a:t>
            </a:r>
            <a:r>
              <a:rPr lang="ru-RU" dirty="0" err="1" smtClean="0"/>
              <a:t>ри</a:t>
            </a:r>
            <a:r>
              <a:rPr lang="ru-RU" dirty="0" smtClean="0"/>
              <a:t> – </a:t>
            </a:r>
            <a:r>
              <a:rPr lang="ru-RU" dirty="0" err="1" smtClean="0"/>
              <a:t>ри</a:t>
            </a:r>
            <a:r>
              <a:rPr lang="ru-RU" dirty="0" smtClean="0"/>
              <a:t> – на ветках снегири.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Су – </a:t>
            </a:r>
            <a:r>
              <a:rPr lang="ru-RU" dirty="0" err="1" smtClean="0"/>
              <a:t>су</a:t>
            </a:r>
            <a:r>
              <a:rPr lang="ru-RU" dirty="0" smtClean="0"/>
              <a:t> – </a:t>
            </a:r>
            <a:r>
              <a:rPr lang="ru-RU" dirty="0" err="1" smtClean="0"/>
              <a:t>су</a:t>
            </a:r>
            <a:r>
              <a:rPr lang="ru-RU" dirty="0" smtClean="0"/>
              <a:t> – тихо осенью в лесу.</a:t>
            </a:r>
          </a:p>
          <a:p>
            <a:pPr>
              <a:buNone/>
            </a:pPr>
            <a:r>
              <a:rPr lang="ru-RU" dirty="0" smtClean="0"/>
              <a:t>Со – </a:t>
            </a:r>
            <a:r>
              <a:rPr lang="ru-RU" dirty="0" err="1" smtClean="0"/>
              <a:t>со</a:t>
            </a:r>
            <a:r>
              <a:rPr lang="ru-RU" dirty="0" smtClean="0"/>
              <a:t> – </a:t>
            </a:r>
            <a:r>
              <a:rPr lang="ru-RU" dirty="0" err="1" smtClean="0"/>
              <a:t>со</a:t>
            </a:r>
            <a:r>
              <a:rPr lang="ru-RU" dirty="0" smtClean="0"/>
              <a:t> – у Вовы колесо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smtClean="0"/>
              <a:t>- - </a:t>
            </a:r>
            <a:r>
              <a:rPr lang="ru-RU" dirty="0" err="1" smtClean="0"/>
              <a:t>са</a:t>
            </a:r>
            <a:r>
              <a:rPr lang="ru-RU" dirty="0" smtClean="0"/>
              <a:t> – </a:t>
            </a:r>
            <a:r>
              <a:rPr lang="ru-RU" dirty="0" err="1" smtClean="0"/>
              <a:t>са</a:t>
            </a:r>
            <a:r>
              <a:rPr lang="ru-RU" dirty="0" smtClean="0"/>
              <a:t> – в лесу бегает лиса.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496</Words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Чистоговорки на уроках литературного чтения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Чистоговорки на уроках литературного чтения</dc:title>
  <cp:lastModifiedBy>Общий</cp:lastModifiedBy>
  <cp:revision>9</cp:revision>
  <dcterms:modified xsi:type="dcterms:W3CDTF">2014-03-06T13:40:25Z</dcterms:modified>
</cp:coreProperties>
</file>