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2"/>
  </p:handoutMasterIdLst>
  <p:sldIdLst>
    <p:sldId id="286" r:id="rId2"/>
    <p:sldId id="283" r:id="rId3"/>
    <p:sldId id="284" r:id="rId4"/>
    <p:sldId id="281" r:id="rId5"/>
    <p:sldId id="287" r:id="rId6"/>
    <p:sldId id="279" r:id="rId7"/>
    <p:sldId id="272" r:id="rId8"/>
    <p:sldId id="289" r:id="rId9"/>
    <p:sldId id="290" r:id="rId10"/>
    <p:sldId id="291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even" initials="S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5A6D96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34569" autoAdjust="0"/>
    <p:restoredTop sz="86380" autoAdjust="0"/>
  </p:normalViewPr>
  <p:slideViewPr>
    <p:cSldViewPr>
      <p:cViewPr varScale="1">
        <p:scale>
          <a:sx n="63" d="100"/>
          <a:sy n="63" d="100"/>
        </p:scale>
        <p:origin x="-136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04" y="542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1060FC-1329-4FB4-9D7A-461C6C214E9A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64A5E9-B766-44B7-861D-B29D18298A6E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УТРЕННЯЯ</a:t>
          </a:r>
          <a:b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</a:br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ГИМНАСТИКА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28578A-785E-4A54-A286-A937B9C5135F}" type="parTrans" cxnId="{FBBAA839-AD43-4E2F-8ED5-6CDC20B654FA}">
      <dgm:prSet/>
      <dgm:spPr/>
      <dgm:t>
        <a:bodyPr/>
        <a:lstStyle/>
        <a:p>
          <a:endParaRPr lang="ru-RU" sz="1800"/>
        </a:p>
      </dgm:t>
    </dgm:pt>
    <dgm:pt modelId="{56A85414-26EF-4E30-B0E8-1FB9F9A9E163}" type="sibTrans" cxnId="{FBBAA839-AD43-4E2F-8ED5-6CDC20B654FA}">
      <dgm:prSet/>
      <dgm:spPr/>
      <dgm:t>
        <a:bodyPr/>
        <a:lstStyle/>
        <a:p>
          <a:endParaRPr lang="ru-RU" sz="1800"/>
        </a:p>
      </dgm:t>
    </dgm:pt>
    <dgm:pt modelId="{6243607C-848E-4C57-A023-A6F1E9BF6BD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ПРОГУЛКА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B0BD9DB2-212C-4F91-9BEC-B17A49A89BB6}" type="parTrans" cxnId="{1AC78F72-01BB-4CBB-AD79-595453253879}">
      <dgm:prSet/>
      <dgm:spPr/>
      <dgm:t>
        <a:bodyPr/>
        <a:lstStyle/>
        <a:p>
          <a:endParaRPr lang="ru-RU" sz="1800"/>
        </a:p>
      </dgm:t>
    </dgm:pt>
    <dgm:pt modelId="{71EBAC80-4F61-4E64-8346-4460AE2D5FAC}" type="sibTrans" cxnId="{1AC78F72-01BB-4CBB-AD79-595453253879}">
      <dgm:prSet/>
      <dgm:spPr/>
      <dgm:t>
        <a:bodyPr/>
        <a:lstStyle/>
        <a:p>
          <a:endParaRPr lang="ru-RU" sz="1800"/>
        </a:p>
      </dgm:t>
    </dgm:pt>
    <dgm:pt modelId="{BD4443CD-8DE7-4337-A9DD-8E3EACD9C0AB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ОБЕД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A6CE23C-31C1-474F-A078-A4D6E9356CAC}" type="parTrans" cxnId="{399668C6-2DF2-4C62-B3FA-0CBE1954D598}">
      <dgm:prSet/>
      <dgm:spPr/>
      <dgm:t>
        <a:bodyPr/>
        <a:lstStyle/>
        <a:p>
          <a:endParaRPr lang="ru-RU" sz="1800"/>
        </a:p>
      </dgm:t>
    </dgm:pt>
    <dgm:pt modelId="{4A38D66A-E596-43D3-8895-B7A77ADF91DF}" type="sibTrans" cxnId="{399668C6-2DF2-4C62-B3FA-0CBE1954D598}">
      <dgm:prSet/>
      <dgm:spPr/>
      <dgm:t>
        <a:bodyPr/>
        <a:lstStyle/>
        <a:p>
          <a:endParaRPr lang="ru-RU" sz="1800"/>
        </a:p>
      </dgm:t>
    </dgm:pt>
    <dgm:pt modelId="{65C08FAF-AF39-4682-8286-2027BEF70714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ТРУД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29101D4-77F6-4E1F-9775-C79CEAEF0A13}" type="parTrans" cxnId="{260DDE72-D186-4A1C-B978-6E6D961E5DC2}">
      <dgm:prSet/>
      <dgm:spPr/>
      <dgm:t>
        <a:bodyPr/>
        <a:lstStyle/>
        <a:p>
          <a:endParaRPr lang="ru-RU" sz="1800"/>
        </a:p>
      </dgm:t>
    </dgm:pt>
    <dgm:pt modelId="{43615A97-4DB7-4D58-AB9C-B0555B8C1F01}" type="sibTrans" cxnId="{260DDE72-D186-4A1C-B978-6E6D961E5DC2}">
      <dgm:prSet/>
      <dgm:spPr/>
      <dgm:t>
        <a:bodyPr/>
        <a:lstStyle/>
        <a:p>
          <a:endParaRPr lang="ru-RU" sz="1800"/>
        </a:p>
      </dgm:t>
    </dgm:pt>
    <dgm:pt modelId="{0DA48596-541C-4564-ADCD-98F77BA49E38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ДЕЖУРСТВО</a:t>
          </a:r>
        </a:p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В УГОЛКЕ</a:t>
          </a:r>
        </a:p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ПРИРОДЫ</a:t>
          </a:r>
          <a:endParaRPr lang="ru-RU" sz="18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CB52F9-A0C2-423C-99CB-F1E132B05C62}" type="parTrans" cxnId="{9D2413B4-AFBF-4D52-A37C-71E3191B5770}">
      <dgm:prSet/>
      <dgm:spPr/>
      <dgm:t>
        <a:bodyPr/>
        <a:lstStyle/>
        <a:p>
          <a:endParaRPr lang="ru-RU" sz="1800"/>
        </a:p>
      </dgm:t>
    </dgm:pt>
    <dgm:pt modelId="{C564CFE1-9549-4CAC-8550-B5A716A6BD7E}" type="sibTrans" cxnId="{9D2413B4-AFBF-4D52-A37C-71E3191B5770}">
      <dgm:prSet/>
      <dgm:spPr/>
      <dgm:t>
        <a:bodyPr/>
        <a:lstStyle/>
        <a:p>
          <a:endParaRPr lang="ru-RU" sz="1800"/>
        </a:p>
      </dgm:t>
    </dgm:pt>
    <dgm:pt modelId="{8F7F5A70-B3E1-40CF-A94E-316AC4E9A235}">
      <dgm:prSet phldrT="[Текст]" custT="1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r>
            <a:rPr lang="ru-RU" sz="1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СОН</a:t>
          </a:r>
          <a:endParaRPr lang="ru-RU" sz="1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37A22A0A-EB04-4422-A990-E7F673F0531E}" type="parTrans" cxnId="{8242312C-A6D3-4134-A429-7AA06E3AD2B7}">
      <dgm:prSet/>
      <dgm:spPr/>
      <dgm:t>
        <a:bodyPr/>
        <a:lstStyle/>
        <a:p>
          <a:endParaRPr lang="ru-RU" sz="1800"/>
        </a:p>
      </dgm:t>
    </dgm:pt>
    <dgm:pt modelId="{FE01091A-5652-4354-BD1F-A0B4CA17B209}" type="sibTrans" cxnId="{8242312C-A6D3-4134-A429-7AA06E3AD2B7}">
      <dgm:prSet/>
      <dgm:spPr/>
      <dgm:t>
        <a:bodyPr/>
        <a:lstStyle/>
        <a:p>
          <a:endParaRPr lang="ru-RU" sz="1800"/>
        </a:p>
      </dgm:t>
    </dgm:pt>
    <dgm:pt modelId="{4E829790-F025-42B3-B3A3-9EF1672416F4}" type="pres">
      <dgm:prSet presAssocID="{DC1060FC-1329-4FB4-9D7A-461C6C214E9A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19A4E779-AED1-4888-8626-D02E31F4FF58}" type="pres">
      <dgm:prSet presAssocID="{8F64A5E9-B766-44B7-861D-B29D18298A6E}" presName="node" presStyleLbl="node1" presStyleIdx="0" presStyleCnt="6" custLinFactNeighborX="1666" custLinFactNeighborY="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2063ABD-D748-43A6-A5E2-7036998B265F}" type="pres">
      <dgm:prSet presAssocID="{56A85414-26EF-4E30-B0E8-1FB9F9A9E163}" presName="sibTrans" presStyleCnt="0"/>
      <dgm:spPr/>
    </dgm:pt>
    <dgm:pt modelId="{4CBE2170-7906-4CEC-8972-8E4C41DAB345}" type="pres">
      <dgm:prSet presAssocID="{6243607C-848E-4C57-A023-A6F1E9BF6BD8}" presName="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F1BE13-03D3-4C29-B460-E37F0B1E5AEA}" type="pres">
      <dgm:prSet presAssocID="{71EBAC80-4F61-4E64-8346-4460AE2D5FAC}" presName="sibTrans" presStyleCnt="0"/>
      <dgm:spPr/>
    </dgm:pt>
    <dgm:pt modelId="{6A490741-701A-4EDC-BB1D-657A7E5F0FA4}" type="pres">
      <dgm:prSet presAssocID="{BD4443CD-8DE7-4337-A9DD-8E3EACD9C0AB}" presName="node" presStyleLbl="node1" presStyleIdx="2" presStyleCnt="6" custLinFactNeighborX="-1666" custLinFactNeighborY="92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DEA62B-CC35-4A94-821C-5A64C3F65117}" type="pres">
      <dgm:prSet presAssocID="{4A38D66A-E596-43D3-8895-B7A77ADF91DF}" presName="sibTrans" presStyleCnt="0"/>
      <dgm:spPr/>
    </dgm:pt>
    <dgm:pt modelId="{312D6CFA-13F7-4075-9097-DB6D1640AC33}" type="pres">
      <dgm:prSet presAssocID="{65C08FAF-AF39-4682-8286-2027BEF70714}" presName="node" presStyleLbl="node1" presStyleIdx="3" presStyleCnt="6" custScaleY="105658" custLinFactNeighborX="-53334" custLinFactNeighborY="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7F7B2F-F346-49BF-B7F4-95DCD5AFD969}" type="pres">
      <dgm:prSet presAssocID="{43615A97-4DB7-4D58-AB9C-B0555B8C1F01}" presName="sibTrans" presStyleCnt="0"/>
      <dgm:spPr/>
    </dgm:pt>
    <dgm:pt modelId="{4A42430F-5DB2-45DD-BDAD-07DDACC6EFB1}" type="pres">
      <dgm:prSet presAssocID="{0DA48596-541C-4564-ADCD-98F77BA49E38}" presName="node" presStyleLbl="node1" presStyleIdx="4" presStyleCnt="6" custScaleY="100000" custLinFactNeighborX="0" custLinFactNeighborY="18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1DD1464-A1B7-4DFC-BBCA-86718650116D}" type="pres">
      <dgm:prSet presAssocID="{C564CFE1-9549-4CAC-8550-B5A716A6BD7E}" presName="sibTrans" presStyleCnt="0"/>
      <dgm:spPr/>
    </dgm:pt>
    <dgm:pt modelId="{B0FFEE65-94EC-4436-A2E3-8E91C7E04571}" type="pres">
      <dgm:prSet presAssocID="{8F7F5A70-B3E1-40CF-A94E-316AC4E9A235}" presName="node" presStyleLbl="node1" presStyleIdx="5" presStyleCnt="6" custLinFactNeighborX="-1666" custLinFactNeighborY="643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AC78F72-01BB-4CBB-AD79-595453253879}" srcId="{DC1060FC-1329-4FB4-9D7A-461C6C214E9A}" destId="{6243607C-848E-4C57-A023-A6F1E9BF6BD8}" srcOrd="1" destOrd="0" parTransId="{B0BD9DB2-212C-4F91-9BEC-B17A49A89BB6}" sibTransId="{71EBAC80-4F61-4E64-8346-4460AE2D5FAC}"/>
    <dgm:cxn modelId="{30B4C0A6-C7E7-48C1-A631-2829DC4D2484}" type="presOf" srcId="{65C08FAF-AF39-4682-8286-2027BEF70714}" destId="{312D6CFA-13F7-4075-9097-DB6D1640AC33}" srcOrd="0" destOrd="0" presId="urn:microsoft.com/office/officeart/2005/8/layout/default"/>
    <dgm:cxn modelId="{9F5822DF-D5B5-45DD-B492-D46F5CC71EB7}" type="presOf" srcId="{BD4443CD-8DE7-4337-A9DD-8E3EACD9C0AB}" destId="{6A490741-701A-4EDC-BB1D-657A7E5F0FA4}" srcOrd="0" destOrd="0" presId="urn:microsoft.com/office/officeart/2005/8/layout/default"/>
    <dgm:cxn modelId="{600C3F28-5B3D-484B-BD1D-9E0949521462}" type="presOf" srcId="{6243607C-848E-4C57-A023-A6F1E9BF6BD8}" destId="{4CBE2170-7906-4CEC-8972-8E4C41DAB345}" srcOrd="0" destOrd="0" presId="urn:microsoft.com/office/officeart/2005/8/layout/default"/>
    <dgm:cxn modelId="{313F81C2-C3A1-4622-87CA-E580709C1D40}" type="presOf" srcId="{8F64A5E9-B766-44B7-861D-B29D18298A6E}" destId="{19A4E779-AED1-4888-8626-D02E31F4FF58}" srcOrd="0" destOrd="0" presId="urn:microsoft.com/office/officeart/2005/8/layout/default"/>
    <dgm:cxn modelId="{52C6110E-0A0A-4BC2-909C-FCE0DD808BB6}" type="presOf" srcId="{DC1060FC-1329-4FB4-9D7A-461C6C214E9A}" destId="{4E829790-F025-42B3-B3A3-9EF1672416F4}" srcOrd="0" destOrd="0" presId="urn:microsoft.com/office/officeart/2005/8/layout/default"/>
    <dgm:cxn modelId="{260DDE72-D186-4A1C-B978-6E6D961E5DC2}" srcId="{DC1060FC-1329-4FB4-9D7A-461C6C214E9A}" destId="{65C08FAF-AF39-4682-8286-2027BEF70714}" srcOrd="3" destOrd="0" parTransId="{829101D4-77F6-4E1F-9775-C79CEAEF0A13}" sibTransId="{43615A97-4DB7-4D58-AB9C-B0555B8C1F01}"/>
    <dgm:cxn modelId="{9D2413B4-AFBF-4D52-A37C-71E3191B5770}" srcId="{DC1060FC-1329-4FB4-9D7A-461C6C214E9A}" destId="{0DA48596-541C-4564-ADCD-98F77BA49E38}" srcOrd="4" destOrd="0" parTransId="{1DCB52F9-A0C2-423C-99CB-F1E132B05C62}" sibTransId="{C564CFE1-9549-4CAC-8550-B5A716A6BD7E}"/>
    <dgm:cxn modelId="{8242312C-A6D3-4134-A429-7AA06E3AD2B7}" srcId="{DC1060FC-1329-4FB4-9D7A-461C6C214E9A}" destId="{8F7F5A70-B3E1-40CF-A94E-316AC4E9A235}" srcOrd="5" destOrd="0" parTransId="{37A22A0A-EB04-4422-A990-E7F673F0531E}" sibTransId="{FE01091A-5652-4354-BD1F-A0B4CA17B209}"/>
    <dgm:cxn modelId="{399668C6-2DF2-4C62-B3FA-0CBE1954D598}" srcId="{DC1060FC-1329-4FB4-9D7A-461C6C214E9A}" destId="{BD4443CD-8DE7-4337-A9DD-8E3EACD9C0AB}" srcOrd="2" destOrd="0" parTransId="{4A6CE23C-31C1-474F-A078-A4D6E9356CAC}" sibTransId="{4A38D66A-E596-43D3-8895-B7A77ADF91DF}"/>
    <dgm:cxn modelId="{B35589F2-6B68-45D9-8571-5E3C56752D87}" type="presOf" srcId="{8F7F5A70-B3E1-40CF-A94E-316AC4E9A235}" destId="{B0FFEE65-94EC-4436-A2E3-8E91C7E04571}" srcOrd="0" destOrd="0" presId="urn:microsoft.com/office/officeart/2005/8/layout/default"/>
    <dgm:cxn modelId="{FBBAA839-AD43-4E2F-8ED5-6CDC20B654FA}" srcId="{DC1060FC-1329-4FB4-9D7A-461C6C214E9A}" destId="{8F64A5E9-B766-44B7-861D-B29D18298A6E}" srcOrd="0" destOrd="0" parTransId="{8B28578A-785E-4A54-A286-A937B9C5135F}" sibTransId="{56A85414-26EF-4E30-B0E8-1FB9F9A9E163}"/>
    <dgm:cxn modelId="{D77B54C1-A46F-4FF9-96ED-B6031952BF2A}" type="presOf" srcId="{0DA48596-541C-4564-ADCD-98F77BA49E38}" destId="{4A42430F-5DB2-45DD-BDAD-07DDACC6EFB1}" srcOrd="0" destOrd="0" presId="urn:microsoft.com/office/officeart/2005/8/layout/default"/>
    <dgm:cxn modelId="{C159FF17-B521-41E3-956C-119F27C472A1}" type="presParOf" srcId="{4E829790-F025-42B3-B3A3-9EF1672416F4}" destId="{19A4E779-AED1-4888-8626-D02E31F4FF58}" srcOrd="0" destOrd="0" presId="urn:microsoft.com/office/officeart/2005/8/layout/default"/>
    <dgm:cxn modelId="{8AA8444B-594C-4AA8-B70F-CF60A5EA07CB}" type="presParOf" srcId="{4E829790-F025-42B3-B3A3-9EF1672416F4}" destId="{42063ABD-D748-43A6-A5E2-7036998B265F}" srcOrd="1" destOrd="0" presId="urn:microsoft.com/office/officeart/2005/8/layout/default"/>
    <dgm:cxn modelId="{B459148A-063F-48C8-B8F3-BF40D513E315}" type="presParOf" srcId="{4E829790-F025-42B3-B3A3-9EF1672416F4}" destId="{4CBE2170-7906-4CEC-8972-8E4C41DAB345}" srcOrd="2" destOrd="0" presId="urn:microsoft.com/office/officeart/2005/8/layout/default"/>
    <dgm:cxn modelId="{08468FDE-F01A-4D7A-98FB-A4065DF4D42E}" type="presParOf" srcId="{4E829790-F025-42B3-B3A3-9EF1672416F4}" destId="{CFF1BE13-03D3-4C29-B460-E37F0B1E5AEA}" srcOrd="3" destOrd="0" presId="urn:microsoft.com/office/officeart/2005/8/layout/default"/>
    <dgm:cxn modelId="{C2330CDC-D353-435E-BD3B-80B0DDC32B85}" type="presParOf" srcId="{4E829790-F025-42B3-B3A3-9EF1672416F4}" destId="{6A490741-701A-4EDC-BB1D-657A7E5F0FA4}" srcOrd="4" destOrd="0" presId="urn:microsoft.com/office/officeart/2005/8/layout/default"/>
    <dgm:cxn modelId="{DB85ADBE-444E-494C-BB9F-61AB9AE97595}" type="presParOf" srcId="{4E829790-F025-42B3-B3A3-9EF1672416F4}" destId="{98DEA62B-CC35-4A94-821C-5A64C3F65117}" srcOrd="5" destOrd="0" presId="urn:microsoft.com/office/officeart/2005/8/layout/default"/>
    <dgm:cxn modelId="{4F0DAC2F-ACE4-4701-B72D-988403E49670}" type="presParOf" srcId="{4E829790-F025-42B3-B3A3-9EF1672416F4}" destId="{312D6CFA-13F7-4075-9097-DB6D1640AC33}" srcOrd="6" destOrd="0" presId="urn:microsoft.com/office/officeart/2005/8/layout/default"/>
    <dgm:cxn modelId="{8A59A274-196B-407A-AA39-F614770320C6}" type="presParOf" srcId="{4E829790-F025-42B3-B3A3-9EF1672416F4}" destId="{B07F7B2F-F346-49BF-B7F4-95DCD5AFD969}" srcOrd="7" destOrd="0" presId="urn:microsoft.com/office/officeart/2005/8/layout/default"/>
    <dgm:cxn modelId="{6DD7094F-DEF5-46DD-90D7-F3DC6F7FC610}" type="presParOf" srcId="{4E829790-F025-42B3-B3A3-9EF1672416F4}" destId="{4A42430F-5DB2-45DD-BDAD-07DDACC6EFB1}" srcOrd="8" destOrd="0" presId="urn:microsoft.com/office/officeart/2005/8/layout/default"/>
    <dgm:cxn modelId="{500ABE69-B229-454D-92D8-E8BFCA93E36D}" type="presParOf" srcId="{4E829790-F025-42B3-B3A3-9EF1672416F4}" destId="{81DD1464-A1B7-4DFC-BBCA-86718650116D}" srcOrd="9" destOrd="0" presId="urn:microsoft.com/office/officeart/2005/8/layout/default"/>
    <dgm:cxn modelId="{F129614F-5AAD-40BE-8922-731A3A29B64C}" type="presParOf" srcId="{4E829790-F025-42B3-B3A3-9EF1672416F4}" destId="{B0FFEE65-94EC-4436-A2E3-8E91C7E04571}" srcOrd="10" destOrd="0" presId="urn:microsoft.com/office/officeart/2005/8/layout/default"/>
  </dgm:cxnLst>
  <dgm:bg>
    <a:solidFill>
      <a:schemeClr val="accent2">
        <a:lumMod val="40000"/>
        <a:lumOff val="60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375EDE-6A63-4ADC-94A6-B14D1CB50E04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4A748B-B3EC-40BF-AD3E-BF0215562A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3D2B-0C17-4164-84D8-79A9C6066B31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6D69-55BB-40DB-93D8-481CFB2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3D2B-0C17-4164-84D8-79A9C6066B31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6D69-55BB-40DB-93D8-481CFB2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3D2B-0C17-4164-84D8-79A9C6066B31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6D69-55BB-40DB-93D8-481CFB2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3D2B-0C17-4164-84D8-79A9C6066B31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6D69-55BB-40DB-93D8-481CFB2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3D2B-0C17-4164-84D8-79A9C6066B31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6D69-55BB-40DB-93D8-481CFB2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3D2B-0C17-4164-84D8-79A9C6066B31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6D69-55BB-40DB-93D8-481CFB2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3D2B-0C17-4164-84D8-79A9C6066B31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6D69-55BB-40DB-93D8-481CFB2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3D2B-0C17-4164-84D8-79A9C6066B31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6D69-55BB-40DB-93D8-481CFB2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3D2B-0C17-4164-84D8-79A9C6066B31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6D69-55BB-40DB-93D8-481CFB2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3D2B-0C17-4164-84D8-79A9C6066B31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56D69-55BB-40DB-93D8-481CFB2B477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53D2B-0C17-4164-84D8-79A9C6066B31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3056D69-55BB-40DB-93D8-481CFB2B4773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E553D2B-0C17-4164-84D8-79A9C6066B31}" type="datetimeFigureOut">
              <a:rPr lang="ru-RU" smtClean="0"/>
              <a:pPr/>
              <a:t>07.04.2013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3056D69-55BB-40DB-93D8-481CFB2B4773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Педагогический калейдоскоп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endParaRPr lang="ru-RU" sz="4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b="1" dirty="0" smtClean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СПАСИБО ЗА УЧАСТИЕ</a:t>
            </a:r>
            <a:endParaRPr lang="ru-RU" sz="4000" b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ПЕДАГОГИЧЕСКИЕ СИТУАЦИИ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90" y="2357430"/>
            <a:ext cx="8872510" cy="410336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режиму дня пора начинать непосредственно-образовательную деятельность, а группа детей с увлечением строит  мост…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поступить воспитателю?</a:t>
            </a:r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ПЕДАГОГИЧЕСКИЕ СИТУАЦИИ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71490" y="2357430"/>
            <a:ext cx="8872510" cy="4103368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Воспитатель огорчён, что на встрече родителей воспитанников группы, которую оценили как полезную, отсутствовали некоторые мамы и папы.</a:t>
            </a:r>
          </a:p>
          <a:p>
            <a:r>
              <a:rPr lang="ru-RU" sz="32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привлечь пассивных родителей?</a:t>
            </a:r>
            <a:endParaRPr lang="ru-RU" sz="32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143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ПЕДАГОГИЧЕСКИЕ СИТУАЦИИ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sz="3200" b="1" i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Дети, обучаясь элементам письма, пишут аккуратно до первой помарки, которая на начальном этапе появляется незамедлительно. Старание хватает только на начало новой строчки.</a:t>
            </a:r>
          </a:p>
          <a:p>
            <a:r>
              <a:rPr lang="ru-RU" sz="32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поддержать старание детей?</a:t>
            </a:r>
            <a:endParaRPr lang="ru-RU" sz="3200" b="1" i="1" dirty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Мозговой штурм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каком году вступили  в силу ФГТ?</a:t>
            </a: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Назовите виды детской деятельности</a:t>
            </a: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какой из образовательных областей решается задача  формирования патриотических чувств?</a:t>
            </a: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образовательные области «Познание», «Здоровье», «Социализация» могут быть интегрированы в ходе взаимодействия с семьёй?</a:t>
            </a:r>
          </a:p>
          <a:p>
            <a:r>
              <a:rPr lang="ru-RU" sz="2400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Сколько времени отводится  в ходе режимного момента  в соответствии с СанПиН на утреннюю гимнастику детей 4-5 лет? (5 мин, 8 мин, 10 мин)</a:t>
            </a:r>
          </a:p>
        </p:txBody>
      </p:sp>
    </p:spTree>
  </p:cSld>
  <p:clrMapOvr>
    <a:masterClrMapping/>
  </p:clrMapOvr>
  <p:transition>
    <p:spli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ru-RU" sz="4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что лишнее и почему? </a:t>
            </a:r>
            <a:endParaRPr lang="ru-RU" sz="4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785794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Найдите что лишнее и почему?  </a:t>
            </a:r>
            <a:endParaRPr lang="ru-RU" sz="4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ятиугольник 5"/>
          <p:cNvSpPr/>
          <p:nvPr/>
        </p:nvSpPr>
        <p:spPr>
          <a:xfrm>
            <a:off x="2214546" y="3143248"/>
            <a:ext cx="978408" cy="357190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ятиугольник 6"/>
          <p:cNvSpPr/>
          <p:nvPr/>
        </p:nvSpPr>
        <p:spPr>
          <a:xfrm>
            <a:off x="2214546" y="2143116"/>
            <a:ext cx="3357586" cy="62750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НАБЛЮДЕНИЕ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2285984" y="3071810"/>
            <a:ext cx="978408" cy="484632"/>
          </a:xfrm>
          <a:prstGeom prst="homePlat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ятиугольник 9"/>
          <p:cNvSpPr/>
          <p:nvPr/>
        </p:nvSpPr>
        <p:spPr>
          <a:xfrm>
            <a:off x="2214546" y="2928934"/>
            <a:ext cx="3429024" cy="62750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ЭКСКУРССИЯ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ятиугольник 11"/>
          <p:cNvSpPr/>
          <p:nvPr/>
        </p:nvSpPr>
        <p:spPr>
          <a:xfrm>
            <a:off x="2214546" y="3786190"/>
            <a:ext cx="3500462" cy="642942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СЮЖЕТНАЯ   ИГРА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ятиугольник 12"/>
          <p:cNvSpPr/>
          <p:nvPr/>
        </p:nvSpPr>
        <p:spPr>
          <a:xfrm>
            <a:off x="2214546" y="4643446"/>
            <a:ext cx="3500462" cy="62750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ЭКСПЕРИМЕНТИРОВАНИЕ</a:t>
            </a: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ятиугольник 13"/>
          <p:cNvSpPr/>
          <p:nvPr/>
        </p:nvSpPr>
        <p:spPr>
          <a:xfrm>
            <a:off x="2214546" y="5572140"/>
            <a:ext cx="3571900" cy="627508"/>
          </a:xfrm>
          <a:prstGeom prst="homePlat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КОЛЛЕКЦИОНИРОВАНИЕ</a:t>
            </a:r>
            <a:endParaRPr lang="ru-RU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ИНТЕРАКТИВНАЯ  ИГРА</a:t>
            </a:r>
            <a:b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 Умные мысли в «</a:t>
            </a:r>
            <a:r>
              <a:rPr lang="ru-RU" sz="2800" b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гармошечку</a:t>
            </a:r>
            <a: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2800" b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2800" b="1" dirty="0" smtClean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Какие формы взаимодействия с родителями Вы используете в своей работе?</a:t>
            </a:r>
          </a:p>
          <a:p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Впишите в «</a:t>
            </a:r>
            <a:r>
              <a:rPr lang="ru-RU" sz="2800" b="1" i="1" dirty="0" err="1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гармошечку</a:t>
            </a:r>
            <a:r>
              <a:rPr lang="ru-RU" sz="2800" b="1" i="1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» три разнообразные формы работы</a:t>
            </a:r>
            <a:endParaRPr lang="ru-RU" sz="2800" b="1" i="1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«Звоночек»  отзывов,</a:t>
            </a:r>
            <a:br>
              <a:rPr lang="ru-RU" sz="3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 пожеланий и предложений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ru-RU" sz="2400" i="1" dirty="0" smtClean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Просим оставить свои отзывы, пожелания и предложения о семинаре-практикуме на разрезанных частях картинки </a:t>
            </a:r>
          </a:p>
          <a:p>
            <a:r>
              <a:rPr lang="ru-RU" sz="3200" b="1" i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Предлагаем собрать «Звоночек» из разрезных частей</a:t>
            </a:r>
            <a:endParaRPr lang="ru-RU" sz="3200" b="1" i="1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sh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245</TotalTime>
  <Words>237</Words>
  <Application>Microsoft Office PowerPoint</Application>
  <PresentationFormat>Экран (4:3)</PresentationFormat>
  <Paragraphs>50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Поток</vt:lpstr>
      <vt:lpstr>Педагогический калейдоскоп</vt:lpstr>
      <vt:lpstr>ПЕДАГОГИЧЕСКИЕ СИТУАЦИИ</vt:lpstr>
      <vt:lpstr>ПЕДАГОГИЧЕСКИЕ СИТУАЦИИ</vt:lpstr>
      <vt:lpstr>ПЕДАГОГИЧЕСКИЕ СИТУАЦИИ</vt:lpstr>
      <vt:lpstr>Мозговой штурм</vt:lpstr>
      <vt:lpstr>Найдите что лишнее и почему? </vt:lpstr>
      <vt:lpstr>Найдите что лишнее и почему?  </vt:lpstr>
      <vt:lpstr>  ИНТЕРАКТИВНАЯ  ИГРА « Умные мысли в «гармошечку» </vt:lpstr>
      <vt:lpstr>«Звоночек»  отзывов,  пожеланий и предложений</vt:lpstr>
      <vt:lpstr>Слайд 10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Найдите что лишнее и почему?</dc:title>
  <dc:creator>Seven</dc:creator>
  <cp:lastModifiedBy>Seven</cp:lastModifiedBy>
  <cp:revision>47</cp:revision>
  <dcterms:created xsi:type="dcterms:W3CDTF">2013-02-10T18:45:55Z</dcterms:created>
  <dcterms:modified xsi:type="dcterms:W3CDTF">2013-04-07T16:22:57Z</dcterms:modified>
</cp:coreProperties>
</file>