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8" r:id="rId3"/>
    <p:sldId id="257" r:id="rId4"/>
    <p:sldId id="263" r:id="rId5"/>
    <p:sldId id="259" r:id="rId6"/>
    <p:sldId id="264" r:id="rId7"/>
    <p:sldId id="260" r:id="rId8"/>
    <p:sldId id="265" r:id="rId9"/>
    <p:sldId id="270" r:id="rId10"/>
    <p:sldId id="274" r:id="rId11"/>
    <p:sldId id="275" r:id="rId12"/>
    <p:sldId id="266" r:id="rId13"/>
    <p:sldId id="271" r:id="rId14"/>
    <p:sldId id="272" r:id="rId15"/>
    <p:sldId id="268" r:id="rId16"/>
    <p:sldId id="273" r:id="rId17"/>
    <p:sldId id="267" r:id="rId18"/>
    <p:sldId id="276" r:id="rId19"/>
    <p:sldId id="269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260649"/>
            <a:ext cx="7117180" cy="1728191"/>
          </a:xfrm>
        </p:spPr>
        <p:txBody>
          <a:bodyPr/>
          <a:lstStyle/>
          <a:p>
            <a:r>
              <a:rPr lang="ru-RU" sz="2400" dirty="0"/>
              <a:t>Государственное бюджетное образовательное учреждение</a:t>
            </a:r>
            <a:br>
              <a:rPr lang="ru-RU" sz="2400" dirty="0"/>
            </a:br>
            <a:r>
              <a:rPr lang="ru-RU" sz="2400" dirty="0"/>
              <a:t>ВОУО ДО города Москвы</a:t>
            </a:r>
            <a:br>
              <a:rPr lang="ru-RU" sz="2400" dirty="0"/>
            </a:br>
            <a:r>
              <a:rPr lang="ru-RU" sz="2400" dirty="0"/>
              <a:t>Детский сад №1559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2348880"/>
            <a:ext cx="7117180" cy="41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192688" cy="423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89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827" y="188640"/>
            <a:ext cx="7123080" cy="1440160"/>
          </a:xfrm>
        </p:spPr>
        <p:txBody>
          <a:bodyPr/>
          <a:lstStyle/>
          <a:p>
            <a:r>
              <a:rPr lang="ru-RU" sz="1600" dirty="0" smtClean="0"/>
              <a:t>Зарядка после </a:t>
            </a:r>
            <a:r>
              <a:rPr lang="ru-RU" sz="1600" dirty="0"/>
              <a:t>дневного </a:t>
            </a:r>
            <a:r>
              <a:rPr lang="ru-RU" sz="1600" dirty="0" smtClean="0"/>
              <a:t>сна</a:t>
            </a:r>
            <a:r>
              <a:rPr lang="ru-RU" sz="1600" dirty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Расскажу вам </a:t>
            </a:r>
            <a:r>
              <a:rPr lang="ru-RU" sz="1600" dirty="0" err="1" smtClean="0"/>
              <a:t>по-порядку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Как </a:t>
            </a:r>
            <a:r>
              <a:rPr lang="ru-RU" sz="1600" dirty="0"/>
              <a:t>я делаю зарядку:</a:t>
            </a:r>
            <a:br>
              <a:rPr lang="ru-RU" sz="1600" dirty="0"/>
            </a:br>
            <a:r>
              <a:rPr lang="ru-RU" sz="1600" dirty="0" smtClean="0"/>
              <a:t>                                                        Ноги </a:t>
            </a:r>
            <a:r>
              <a:rPr lang="ru-RU" sz="1600" dirty="0"/>
              <a:t>вверх, направо в бок,</a:t>
            </a:r>
            <a:br>
              <a:rPr lang="ru-RU" sz="1600" dirty="0"/>
            </a:b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Оттяну </a:t>
            </a:r>
            <a:r>
              <a:rPr lang="ru-RU" sz="1600" dirty="0"/>
              <a:t>чуть-чуть </a:t>
            </a:r>
            <a:r>
              <a:rPr lang="ru-RU" sz="1600" dirty="0" smtClean="0"/>
              <a:t>носок.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471863" cy="26038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40829"/>
            <a:ext cx="3398267" cy="25487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227851" cy="2420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6096" y="4244466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54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Побежали умываться,</a:t>
            </a:r>
            <a:br>
              <a:rPr lang="ru-RU" dirty="0"/>
            </a:br>
            <a:r>
              <a:rPr lang="ru-RU" dirty="0"/>
              <a:t> Причесаться, одеваться!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33451"/>
            <a:ext cx="4085977" cy="370386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9826" y="2486708"/>
            <a:ext cx="4281065" cy="3508175"/>
          </a:xfrm>
        </p:spPr>
      </p:pic>
    </p:spTree>
    <p:extLst>
      <p:ext uri="{BB962C8B-B14F-4D97-AF65-F5344CB8AC3E}">
        <p14:creationId xmlns="" xmlns:p14="http://schemas.microsoft.com/office/powerpoint/2010/main" val="13272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Кто из них спортсменом станет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весь мир страну прославит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smtClean="0"/>
              <a:t>Через </a:t>
            </a:r>
            <a:r>
              <a:rPr lang="ru-RU" sz="1600" dirty="0"/>
              <a:t>пару-тройку </a:t>
            </a:r>
            <a:r>
              <a:rPr lang="ru-RU" sz="1600" dirty="0" smtClean="0"/>
              <a:t>лет</a:t>
            </a:r>
            <a:br>
              <a:rPr lang="ru-RU" sz="1600" dirty="0" smtClean="0"/>
            </a:br>
            <a:r>
              <a:rPr lang="ru-RU" sz="1600" dirty="0" smtClean="0"/>
              <a:t>Мы </a:t>
            </a:r>
            <a:r>
              <a:rPr lang="ru-RU" sz="1600" dirty="0"/>
              <a:t>узнаем из газет…А пока спасибо вам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От ребят, их пап и мам!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32894" y="1812926"/>
            <a:ext cx="3147824" cy="823985"/>
          </a:xfrm>
        </p:spPr>
        <p:txBody>
          <a:bodyPr/>
          <a:lstStyle/>
          <a:p>
            <a:r>
              <a:rPr lang="ru-RU" sz="1600" dirty="0" smtClean="0"/>
              <a:t>Проведение детской олимпиады </a:t>
            </a:r>
            <a:endParaRPr lang="ru-RU" sz="1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967831"/>
            <a:ext cx="4013200" cy="300990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600" dirty="0" smtClean="0"/>
              <a:t>Выставка детских работ</a:t>
            </a:r>
            <a:endParaRPr lang="ru-RU" sz="16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823171"/>
            <a:ext cx="3471862" cy="2603896"/>
          </a:xfrm>
        </p:spPr>
      </p:pic>
    </p:spTree>
    <p:extLst>
      <p:ext uri="{BB962C8B-B14F-4D97-AF65-F5344CB8AC3E}">
        <p14:creationId xmlns="" xmlns:p14="http://schemas.microsoft.com/office/powerpoint/2010/main" val="16614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6652"/>
            <a:ext cx="4176464" cy="3132348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4176464" cy="313234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4067944" cy="30509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18995"/>
            <a:ext cx="4028057" cy="3021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67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988840"/>
          </a:xfrm>
        </p:spPr>
        <p:txBody>
          <a:bodyPr/>
          <a:lstStyle/>
          <a:p>
            <a:r>
              <a:rPr lang="ru-RU" sz="3600" dirty="0" smtClean="0"/>
              <a:t>Открытие детской олимпиады 2014                                 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="" xmlns:p14="http://schemas.microsoft.com/office/powerpoint/2010/main" val="6991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1673156"/>
          </a:xfrm>
        </p:spPr>
        <p:txBody>
          <a:bodyPr/>
          <a:lstStyle/>
          <a:p>
            <a:r>
              <a:rPr lang="ru-RU" sz="1800" dirty="0"/>
              <a:t>Папы бросили диваны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Мамы бросили </a:t>
            </a:r>
            <a:r>
              <a:rPr lang="ru-RU" sz="1800" dirty="0" smtClean="0"/>
              <a:t>кастрюли</a:t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костюмы натянули</a:t>
            </a:r>
            <a:r>
              <a:rPr lang="ru-RU" sz="1800" dirty="0" smtClean="0"/>
              <a:t>!</a:t>
            </a:r>
            <a:br>
              <a:rPr lang="ru-RU" sz="1800" dirty="0" smtClean="0"/>
            </a:br>
            <a:r>
              <a:rPr lang="ru-RU" sz="1800" dirty="0" smtClean="0"/>
              <a:t>Все </a:t>
            </a:r>
            <a:r>
              <a:rPr lang="ru-RU" sz="1800" dirty="0"/>
              <a:t>хотят </a:t>
            </a:r>
            <a:r>
              <a:rPr lang="ru-RU" sz="1800" dirty="0" smtClean="0"/>
              <a:t>соревноваться</a:t>
            </a:r>
            <a:br>
              <a:rPr lang="ru-RU" sz="1800" dirty="0" smtClean="0"/>
            </a:br>
            <a:r>
              <a:rPr lang="ru-RU" sz="1800" dirty="0" smtClean="0"/>
              <a:t>Пошутить </a:t>
            </a:r>
            <a:r>
              <a:rPr lang="ru-RU" sz="1800" dirty="0"/>
              <a:t>и </a:t>
            </a:r>
            <a:r>
              <a:rPr lang="ru-RU" sz="1800" dirty="0" smtClean="0"/>
              <a:t>посмеяться</a:t>
            </a:r>
            <a:br>
              <a:rPr lang="ru-RU" sz="1800" dirty="0" smtClean="0"/>
            </a:br>
            <a:r>
              <a:rPr lang="ru-RU" sz="1800" dirty="0" smtClean="0"/>
              <a:t>Силу</a:t>
            </a:r>
            <a:r>
              <a:rPr lang="ru-RU" sz="1800" dirty="0"/>
              <a:t>, ловкость показать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сноровку доказать</a:t>
            </a:r>
            <a:r>
              <a:rPr lang="ru-RU" sz="1800" dirty="0" smtClean="0"/>
              <a:t>!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(родительский клуб)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2860674"/>
            <a:ext cx="4463727" cy="344864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4085976" cy="3795985"/>
          </a:xfrm>
        </p:spPr>
      </p:pic>
    </p:spTree>
    <p:extLst>
      <p:ext uri="{BB962C8B-B14F-4D97-AF65-F5344CB8AC3E}">
        <p14:creationId xmlns="" xmlns:p14="http://schemas.microsoft.com/office/powerpoint/2010/main" val="8093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6438"/>
            <a:ext cx="3059832" cy="2294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0967"/>
            <a:ext cx="3899925" cy="2924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" y="3501008"/>
            <a:ext cx="3611894" cy="2708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02" y="2647899"/>
            <a:ext cx="4977906" cy="3733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35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Сегодня проигравших нет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Есть </a:t>
            </a:r>
            <a:r>
              <a:rPr lang="ru-RU" sz="1600" dirty="0"/>
              <a:t>просто лучшие из лучших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Пусть </a:t>
            </a:r>
            <a:r>
              <a:rPr lang="ru-RU" sz="1600" dirty="0"/>
              <a:t>в каждом сердце дружбы </a:t>
            </a:r>
            <a:r>
              <a:rPr lang="ru-RU" sz="1600" dirty="0" smtClean="0"/>
              <a:t>свет</a:t>
            </a:r>
            <a:br>
              <a:rPr lang="ru-RU" sz="1600" dirty="0" smtClean="0"/>
            </a:br>
            <a:r>
              <a:rPr lang="ru-RU" sz="1600" dirty="0" smtClean="0"/>
              <a:t>Зажжет </a:t>
            </a:r>
            <a:r>
              <a:rPr lang="ru-RU" sz="1600" dirty="0"/>
              <a:t>поступков добрых лучик.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3471863" cy="26038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4664"/>
            <a:ext cx="3470275" cy="260270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6992"/>
            <a:ext cx="3899925" cy="2924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3096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93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32656"/>
            <a:ext cx="7123080" cy="1728192"/>
          </a:xfrm>
        </p:spPr>
        <p:txBody>
          <a:bodyPr/>
          <a:lstStyle/>
          <a:p>
            <a:r>
              <a:rPr lang="ru-RU" sz="2400" dirty="0"/>
              <a:t>Прогулка в детском </a:t>
            </a:r>
            <a:r>
              <a:rPr lang="ru-RU" sz="2400" dirty="0" smtClean="0"/>
              <a:t>саду</a:t>
            </a:r>
            <a:br>
              <a:rPr lang="ru-RU" sz="2400" dirty="0" smtClean="0"/>
            </a:br>
            <a:r>
              <a:rPr lang="ru-RU" sz="1600" dirty="0" smtClean="0"/>
              <a:t> Пожалуй</a:t>
            </a:r>
            <a:r>
              <a:rPr lang="ru-RU" sz="1600" dirty="0"/>
              <a:t>, трудно переоценить значение прогулки в детском саду. На прогулке дети активно двигаются, дышат свежим воздухом, познают окружающий мир, приучаются к труду. Все это, конечно, полезно для здоровья, физического и умственного развития детей. Но действительно приносит пользу только правильно организованная прогулка.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4013969" cy="301047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348880"/>
            <a:ext cx="4231514" cy="3173635"/>
          </a:xfrm>
        </p:spPr>
      </p:pic>
    </p:spTree>
    <p:extLst>
      <p:ext uri="{BB962C8B-B14F-4D97-AF65-F5344CB8AC3E}">
        <p14:creationId xmlns="" xmlns:p14="http://schemas.microsoft.com/office/powerpoint/2010/main" val="14887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3080" cy="2088231"/>
          </a:xfrm>
        </p:spPr>
        <p:txBody>
          <a:bodyPr/>
          <a:lstStyle/>
          <a:p>
            <a:r>
              <a:rPr lang="ru-RU" sz="1600" dirty="0"/>
              <a:t>Я, ты, он, она</a:t>
            </a:r>
            <a:r>
              <a:rPr lang="ru-RU" sz="1600" dirty="0" smtClean="0"/>
              <a:t>!</a:t>
            </a:r>
            <a:br>
              <a:rPr lang="ru-RU" sz="1600" dirty="0" smtClean="0"/>
            </a:br>
            <a:r>
              <a:rPr lang="ru-RU" sz="1600" dirty="0" smtClean="0"/>
              <a:t>Вместе  </a:t>
            </a:r>
            <a:r>
              <a:rPr lang="ru-RU" sz="1600" dirty="0"/>
              <a:t>дружная семья</a:t>
            </a:r>
            <a:r>
              <a:rPr lang="ru-RU" sz="1600" dirty="0" smtClean="0"/>
              <a:t>!</a:t>
            </a:r>
            <a:br>
              <a:rPr lang="ru-RU" sz="1600" dirty="0" smtClean="0"/>
            </a:br>
            <a:r>
              <a:rPr lang="ru-RU" sz="1600" dirty="0" smtClean="0"/>
              <a:t>Так </a:t>
            </a:r>
            <a:r>
              <a:rPr lang="ru-RU" sz="1600" dirty="0"/>
              <a:t>давайте-ка  дружить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smtClean="0"/>
              <a:t>Чтоб </a:t>
            </a:r>
            <a:r>
              <a:rPr lang="ru-RU" sz="1600" dirty="0"/>
              <a:t>здоровыми всем быть!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3938835" cy="295412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4572000" cy="342900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79512" y="2780928"/>
            <a:ext cx="4572000" cy="3429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81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9442" y="692697"/>
            <a:ext cx="7117180" cy="2808312"/>
          </a:xfrm>
        </p:spPr>
        <p:txBody>
          <a:bodyPr/>
          <a:lstStyle/>
          <a:p>
            <a:r>
              <a:rPr lang="ru-RU" sz="4400" dirty="0"/>
              <a:t>К здоровой семье через детский сад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: Самохина В.А.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1765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95736" y="2204865"/>
            <a:ext cx="5930886" cy="2088231"/>
          </a:xfrm>
        </p:spPr>
        <p:txBody>
          <a:bodyPr/>
          <a:lstStyle/>
          <a:p>
            <a:r>
              <a:rPr lang="ru-RU" sz="9600" dirty="0" smtClean="0"/>
              <a:t>конец</a:t>
            </a:r>
            <a:endParaRPr lang="ru-RU" sz="9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2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988840"/>
            <a:ext cx="7125113" cy="4608512"/>
          </a:xfrm>
        </p:spPr>
        <p:txBody>
          <a:bodyPr/>
          <a:lstStyle/>
          <a:p>
            <a:r>
              <a:rPr lang="ru-RU" sz="1800" dirty="0"/>
              <a:t> Актуальность</a:t>
            </a:r>
            <a:r>
              <a:rPr lang="ru-RU" sz="1600" dirty="0" smtClean="0"/>
              <a:t>.  </a:t>
            </a:r>
            <a:r>
              <a:rPr lang="ru-RU" sz="1600" dirty="0"/>
              <a:t>В последние годы негативные процессы стали угрожать здоровью нации. Практически все показатели здоровья и социального благополучия претерпели резкое ухудшение. Особую тревогу вызывают физическое развитие и состояние здоровья подрастающего поколения. Свыше чем у 60% детей в возрасте 3-7 лет выявляется отклонения в состоянии здоровья. </a:t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Здоровье </a:t>
            </a:r>
            <a:r>
              <a:rPr lang="ru-RU" sz="1600" dirty="0"/>
              <a:t>и физическое воспитание – взаимосвязанные звенья одной цепи. Важно и необходимо обратиться к системе физического воспитания дошкольников, чтобы выявить основные задачи и методы воспитания здорового ребенка и то место, ту роль, которая отводилась самому дошкольнику в деле собственного оздоровления.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125112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«Здоровый ребенок в здоровой семье»...</a:t>
            </a:r>
          </a:p>
        </p:txBody>
      </p:sp>
    </p:spTree>
    <p:extLst>
      <p:ext uri="{BB962C8B-B14F-4D97-AF65-F5344CB8AC3E}">
        <p14:creationId xmlns="" xmlns:p14="http://schemas.microsoft.com/office/powerpoint/2010/main" val="7645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345564"/>
          </a:xfrm>
        </p:spPr>
        <p:txBody>
          <a:bodyPr/>
          <a:lstStyle/>
          <a:p>
            <a:r>
              <a:rPr lang="ru-RU" sz="1800" dirty="0"/>
              <a:t>Цель: формировать представление о здоровье, как одной из главных ценностей жизни; выделить правила навыков культурно-гигиенического поведения; определить и закрепить полученные знания о значении витаминов, навыков гигиены; выделить компоненты здоровья человека и установить их взаимосвязь; воспитывать интерес к здоровому образу жизни; создать радостное настроение.</a:t>
            </a:r>
            <a:br>
              <a:rPr lang="ru-RU" sz="1800" dirty="0"/>
            </a:br>
            <a:r>
              <a:rPr lang="ru-RU" sz="1800" dirty="0"/>
              <a:t> Пропаганда здорового образа жизни в семье и ДОУ.</a:t>
            </a:r>
            <a:br>
              <a:rPr lang="ru-RU" sz="1800" dirty="0"/>
            </a:br>
            <a:r>
              <a:rPr lang="ru-RU" sz="1800" dirty="0"/>
              <a:t>Развитие потребности ребёнка в знаниях о себе и о своём здоровье.</a:t>
            </a:r>
            <a:br>
              <a:rPr lang="ru-RU" sz="1800" dirty="0"/>
            </a:br>
            <a:r>
              <a:rPr lang="ru-RU" sz="1800" dirty="0"/>
              <a:t>Обучение детей оценивать и прогнозировать своё здоровье.</a:t>
            </a:r>
            <a:br>
              <a:rPr lang="ru-RU" sz="1800" dirty="0"/>
            </a:br>
            <a:r>
              <a:rPr lang="ru-RU" sz="1800" dirty="0"/>
              <a:t>Развивать представление о строении человеческого тела и назначении внутренних органов.</a:t>
            </a:r>
            <a:br>
              <a:rPr lang="ru-RU" sz="1800" dirty="0"/>
            </a:br>
            <a:r>
              <a:rPr lang="ru-RU" sz="1800" dirty="0"/>
              <a:t>Устанавливать тесную взаимосвязь родителей и воспитателей в воспитании здорового образа жизни.</a:t>
            </a:r>
          </a:p>
        </p:txBody>
      </p:sp>
    </p:spTree>
    <p:extLst>
      <p:ext uri="{BB962C8B-B14F-4D97-AF65-F5344CB8AC3E}">
        <p14:creationId xmlns="" xmlns:p14="http://schemas.microsoft.com/office/powerpoint/2010/main" val="22983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345564"/>
          </a:xfrm>
        </p:spPr>
        <p:txBody>
          <a:bodyPr/>
          <a:lstStyle/>
          <a:p>
            <a:r>
              <a:rPr lang="ru-RU" sz="2400" dirty="0"/>
              <a:t>Работа с родителями:</a:t>
            </a:r>
            <a:br>
              <a:rPr lang="ru-RU" sz="2400" dirty="0"/>
            </a:br>
            <a:r>
              <a:rPr lang="ru-RU" sz="2400" dirty="0"/>
              <a:t>Анкетирование «О здоровье всерьез».</a:t>
            </a:r>
            <a:br>
              <a:rPr lang="ru-RU" sz="2400" dirty="0"/>
            </a:br>
            <a:r>
              <a:rPr lang="ru-RU" sz="2400" dirty="0"/>
              <a:t>Консультации, памятки, рекомендации.</a:t>
            </a:r>
            <a:br>
              <a:rPr lang="ru-RU" sz="2400" dirty="0"/>
            </a:br>
            <a:r>
              <a:rPr lang="ru-RU" sz="2400" dirty="0"/>
              <a:t>Выпуск газеты </a:t>
            </a:r>
            <a:r>
              <a:rPr lang="ru-RU" sz="2400" dirty="0" smtClean="0"/>
              <a:t> </a:t>
            </a:r>
            <a:r>
              <a:rPr lang="ru-RU" sz="2400" dirty="0"/>
              <a:t>родителей </a:t>
            </a:r>
            <a:r>
              <a:rPr lang="ru-RU" sz="2400" dirty="0" smtClean="0"/>
              <a:t>«За здоровьем всей семьей».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Сбор иллюстративного материала о здоровом образе жизни (оформление альбома</a:t>
            </a:r>
            <a:r>
              <a:rPr lang="ru-RU" sz="2400" dirty="0" smtClean="0"/>
              <a:t>).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Фотовыставка «Я учусь быть здоровым».</a:t>
            </a:r>
            <a:br>
              <a:rPr lang="ru-RU" sz="2400" dirty="0"/>
            </a:br>
            <a:r>
              <a:rPr lang="ru-RU" sz="2400" dirty="0"/>
              <a:t>Индивидуальные презентации «Как я забочусь о здоровье своего ребенка».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88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3080" cy="1428531"/>
          </a:xfrm>
        </p:spPr>
        <p:txBody>
          <a:bodyPr/>
          <a:lstStyle/>
          <a:p>
            <a:r>
              <a:rPr lang="ru-RU" sz="2400" dirty="0"/>
              <a:t>« Здоровье ребенка в наших руках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Работа  в группе № 8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809749"/>
            <a:ext cx="4157191" cy="4051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 здоровьем дружен спорт:</a:t>
            </a:r>
            <a:br>
              <a:rPr lang="ru-RU" dirty="0"/>
            </a:br>
            <a:r>
              <a:rPr lang="ru-RU" dirty="0"/>
              <a:t> Стадион, бассейн, корт,</a:t>
            </a:r>
            <a:br>
              <a:rPr lang="ru-RU" dirty="0"/>
            </a:br>
            <a:r>
              <a:rPr lang="ru-RU" dirty="0"/>
              <a:t> Зал, каток - везде вам рады.</a:t>
            </a:r>
            <a:br>
              <a:rPr lang="ru-RU" dirty="0"/>
            </a:br>
            <a:r>
              <a:rPr lang="ru-RU" dirty="0"/>
              <a:t> Станут мышцы ваши тверды.</a:t>
            </a:r>
            <a:br>
              <a:rPr lang="ru-RU" dirty="0"/>
            </a:br>
            <a:r>
              <a:rPr lang="ru-RU" dirty="0"/>
              <a:t> Только помните, ребята</a:t>
            </a:r>
            <a:br>
              <a:rPr lang="ru-RU" dirty="0"/>
            </a:br>
            <a:r>
              <a:rPr lang="ru-RU" dirty="0"/>
              <a:t> Каждый день свой непременно</a:t>
            </a:r>
            <a:br>
              <a:rPr lang="ru-RU" dirty="0"/>
            </a:br>
            <a:r>
              <a:rPr lang="ru-RU" dirty="0"/>
              <a:t> Начинайте с физзарядки.</a:t>
            </a:r>
            <a:br>
              <a:rPr lang="ru-RU" dirty="0"/>
            </a:br>
            <a:r>
              <a:rPr lang="ru-RU" dirty="0"/>
              <a:t> И скажем дружно мы тогда:</a:t>
            </a:r>
            <a:br>
              <a:rPr lang="ru-RU" dirty="0"/>
            </a:br>
            <a:r>
              <a:rPr lang="ru-RU" dirty="0"/>
              <a:t> "Здоровье в порядке -</a:t>
            </a:r>
            <a:br>
              <a:rPr lang="ru-RU" dirty="0"/>
            </a:br>
            <a:r>
              <a:rPr lang="ru-RU" dirty="0"/>
              <a:t> Спасибо зарядке!"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176464" cy="3600400"/>
          </a:xfrm>
        </p:spPr>
      </p:pic>
    </p:spTree>
    <p:extLst>
      <p:ext uri="{BB962C8B-B14F-4D97-AF65-F5344CB8AC3E}">
        <p14:creationId xmlns="" xmlns:p14="http://schemas.microsoft.com/office/powerpoint/2010/main" val="10931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123080" cy="45719"/>
          </a:xfrm>
        </p:spPr>
        <p:txBody>
          <a:bodyPr/>
          <a:lstStyle/>
          <a:p>
            <a:endParaRPr lang="ru-RU" sz="16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960813" cy="2970609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4664"/>
            <a:ext cx="3470275" cy="260270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4176464" cy="3132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17032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17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В развитии и формировании у ребенка привычки к здоровому образу жизни большое значение имеет физическое воспитание, укрепление сил и здоровья, выработка правильной осанки и санитарно-гигиенической </a:t>
            </a:r>
            <a:r>
              <a:rPr lang="ru-RU" sz="1600" dirty="0" smtClean="0"/>
              <a:t>культуры. 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32894" y="1484785"/>
            <a:ext cx="3147824" cy="720080"/>
          </a:xfrm>
        </p:spPr>
        <p:txBody>
          <a:bodyPr/>
          <a:lstStyle/>
          <a:p>
            <a:r>
              <a:rPr lang="ru-RU" sz="1800" dirty="0" smtClean="0"/>
              <a:t>Занятие физкультурой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471863" cy="260389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09818"/>
            <a:ext cx="3471862" cy="260389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21088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06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 спортивном небосклоне Мы пока что не видны, Будем спортом заниматься – Станем звёздами страны!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4032448" cy="302433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96952"/>
            <a:ext cx="3888432" cy="3106762"/>
          </a:xfrm>
        </p:spPr>
      </p:pic>
    </p:spTree>
    <p:extLst>
      <p:ext uri="{BB962C8B-B14F-4D97-AF65-F5344CB8AC3E}">
        <p14:creationId xmlns="" xmlns:p14="http://schemas.microsoft.com/office/powerpoint/2010/main" val="26408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174</TotalTime>
  <Words>233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Государственное бюджетное образовательное учреждение ВОУО ДО города Москвы Детский сад №1559</vt:lpstr>
      <vt:lpstr>К здоровой семье через детский сад </vt:lpstr>
      <vt:lpstr> Актуальность.  В последние годы негативные процессы стали угрожать здоровью нации. Практически все показатели здоровья и социального благополучия претерпели резкое ухудшение. Особую тревогу вызывают физическое развитие и состояние здоровья подрастающего поколения. Свыше чем у 60% детей в возрасте 3-7 лет выявляется отклонения в состоянии здоровья.   Здоровье и физическое воспитание – взаимосвязанные звенья одной цепи. Важно и необходимо обратиться к системе физического воспитания дошкольников, чтобы выявить основные задачи и методы воспитания здорового ребенка и то место, ту роль, которая отводилась самому дошкольнику в деле собственного оздоровления.  </vt:lpstr>
      <vt:lpstr>Цель: формировать представление о здоровье, как одной из главных ценностей жизни; выделить правила навыков культурно-гигиенического поведения; определить и закрепить полученные знания о значении витаминов, навыков гигиены; выделить компоненты здоровья человека и установить их взаимосвязь; воспитывать интерес к здоровому образу жизни; создать радостное настроение.  Пропаганда здорового образа жизни в семье и ДОУ. Развитие потребности ребёнка в знаниях о себе и о своём здоровье. Обучение детей оценивать и прогнозировать своё здоровье. Развивать представление о строении человеческого тела и назначении внутренних органов. Устанавливать тесную взаимосвязь родителей и воспитателей в воспитании здорового образа жизни.</vt:lpstr>
      <vt:lpstr>Работа с родителями: Анкетирование «О здоровье всерьез». Консультации, памятки, рекомендации. Выпуск газеты  родителей «За здоровьем всей семьей». Сбор иллюстративного материала о здоровом образе жизни (оформление альбома). Фотовыставка «Я учусь быть здоровым». Индивидуальные презентации «Как я забочусь о здоровье своего ребенка». </vt:lpstr>
      <vt:lpstr>« Здоровье ребенка в наших руках»  Работа  в группе № 8</vt:lpstr>
      <vt:lpstr>Слайд 7</vt:lpstr>
      <vt:lpstr>В развитии и формировании у ребенка привычки к здоровому образу жизни большое значение имеет физическое воспитание, укрепление сил и здоровья, выработка правильной осанки и санитарно-гигиенической культуры. </vt:lpstr>
      <vt:lpstr>На спортивном небосклоне Мы пока что не видны, Будем спортом заниматься – Станем звёздами страны!</vt:lpstr>
      <vt:lpstr>Зарядка после дневного сна                                                          Расскажу вам по-порядку,                                                         Как я делаю зарядку:                                                         Ноги вверх, направо в бок,                                                         Оттяну чуть-чуть носок. </vt:lpstr>
      <vt:lpstr>Побежали умываться,  Причесаться, одеваться!</vt:lpstr>
      <vt:lpstr>Кто из них спортсменом станет, На весь мир страну прославит, Через пару-тройку лет Мы узнаем из газет…А пока спасибо вам,  От ребят, их пап и мам!</vt:lpstr>
      <vt:lpstr>Слайд 13</vt:lpstr>
      <vt:lpstr>Открытие детской олимпиады 2014                                 </vt:lpstr>
      <vt:lpstr>Папы бросили диваны,  Мамы бросили кастрюли И костюмы натянули! Все хотят соревноваться Пошутить и посмеяться Силу, ловкость показать, И сноровку доказать!  (родительский клуб)</vt:lpstr>
      <vt:lpstr>Слайд 16</vt:lpstr>
      <vt:lpstr>Сегодня проигравших нет. Есть просто лучшие из лучших. Пусть в каждом сердце дружбы свет Зажжет поступков добрых лучик.</vt:lpstr>
      <vt:lpstr>Прогулка в детском саду  Пожалуй, трудно переоценить значение прогулки в детском саду. На прогулке дети активно двигаются, дышат свежим воздухом, познают окружающий мир, приучаются к труду. Все это, конечно, полезно для здоровья, физического и умственного развития детей. Но действительно приносит пользу только правильно организованная прогулка.</vt:lpstr>
      <vt:lpstr>Я, ты, он, она! Вместе  дружная семья! Так давайте-ка  дружить, Чтоб здоровыми всем быть!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Лёша</dc:creator>
  <cp:lastModifiedBy>Мироша</cp:lastModifiedBy>
  <cp:revision>20</cp:revision>
  <dcterms:created xsi:type="dcterms:W3CDTF">2014-02-15T11:27:22Z</dcterms:created>
  <dcterms:modified xsi:type="dcterms:W3CDTF">2014-10-10T17:15:51Z</dcterms:modified>
</cp:coreProperties>
</file>