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6" r:id="rId3"/>
    <p:sldId id="257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E992-90CD-4BF3-9654-C83FEAC3A2EF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C2AC0-95DE-478B-9943-4177060A58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C2AC0-95DE-478B-9943-4177060A58E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332656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Рассказы В. Осеевой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1746" name="AutoShape 2" descr="data:image/jpeg;base64,/9j/4AAQSkZJRgABAQAAAQABAAD/2wCEAAkGBhQSEBQUEhQUFRQVGBUXGBgYGBsYFxcYGRgVGBUYFxcaGyYgGB0lGRcYIC8gIycpLCwtFR4xNzAqNSYrLSwBCQoKDgwOGg8PGi0kHCEpKSwsKSksKi8sKSwpNCwvKSwpKSwsLCwpKSkpKi0sLCkpLCkpNSksLCwpKSotKSwsKf/AABEIAQEAxAMBIgACEQEDEQH/xAAcAAABBQEBAQAAAAAAAAAAAAAAAwQFBgcCAQj/xABQEAABAwIDAwYHCwkHBAIDAAABAgMRACEEEjEFQVEGBxMiYXEyNXKBkbPSFBcjQlJUdKGjsfAWM1OSk6LR4eIkYmNkgsHxFUNFw8LTVYOy/8QAGgEBAQEBAQEBAAAAAAAAAAAAAAECAwQFBv/EADQRAQABAgIHBQcDBQAAAAAAAAABAhEDEwQFEiExUdEUQWFxoRVSkZLh8PEiMoFCYoKxwf/aAAwDAQACEQMRAD8AgOS/N8cZhFYnpciUulvKEZjZKFZpzDesCINT+D5l8yyleJLYSDJLYIF4jwwNeB3VK81TwGylpmJxKyTwHRNAeebxr1Twq8nFIKlKkEKUmD3Ozf5PVBN4sDXoppiaeH8vLVMxXuq3ctzP/eKa+fjSfzSdOP52gcxTdv7eOtp8EL93wt6u6HAEmYnrRfQ5BlOgi89bTtrtC25Oa8rV2yOkubCCkt2HnGpuyms1SF8wiBrjo72QP/bXieYdsgkY6QNT0Qgcb9LWj49s9A3mkqyqB4mWVzM9oGvCmS7hSgFdEMwkzc/EkngM4BOhWm4y2zTRfvanEtKiDmHbMRjtdPghfu+FvQOYhs6Y/fH5oa8PzutXh0oM5QYMwbjqhUx2mBAG6UH4tvMG6gLSpYMBLcnNPxEzcATCk3TvmY6sDWVuuzmqOOYpsmBjxPDokz6OloPMS3f+3i2vwQt3/C2q6tHwwJmUWBMiAoQL7lEC2hilGkoBubBaVCPASM4+NnMJy7iBp2RScK3eRi+Cje8U1p7vE6/mk6cfztep5iGzAGPkm4hoXHZ8LerrhlJAAVuuL3BhiCbCDZck2nNe9DTgTmCiNVRHEpWkG5uNLm15tNMrxM1SkcxDZMDHyeAaBPo6WvF8xbQMHHgEcWkj/wBtaJskgOwdZWQN10oIyjUJ8KOyucU4nplaWX6D/Z7ns8O5trWdj9Vmszddnx5iW7H3fY6fBC/d8LevXOYZCYzY6J0lkD73avBKQgFWpScpPyhkg9qZC53XV8q6kpSol0KPhBImFBEp6OASCRlseBzA61ctMxQk8xLZMDHyeAaE+jpaDzEtgwcffh0Qn0dLV2DicwKdwVCZ0hxxaRlFwYCRxGYGIFdtLSFAmMpy9x66Zt8YxcxPWK6s4SZqijmKa+fj9kn/AO2vfeJbifd9tJ6IRPCelq6ocRFyD1W5vJMBi2tyCF27+NdOOCxBuFIJObXtB3iBBiQcwtamUZqkr5hkCJx0TpLIE93wt65PMW1Me7xPDokz6Olq7yDlKj4OYcZAyhICcwC02VpOp40u5g0BfRpKp6uqjJV0bmonS6Z3X43qZcRxkzJnhCh+8MjNl93dbh0In0dLTfF8x6UoJRjQtQjqhoSZIG521zWidI2EkEKKzMHNYSIGcFXVN4JI48a4YUJVOvwhGm/oMpi2VM5oJ0E1YwycS8Wh87bY2SrDPrZWQVIyyRp1kpWNexQrypjnC8Z4j/8AT9TDQorjM73WODTuYzDJOBWsjrB9wDuLbP489aKrBpLgXHWAIHdf+J9NUDmK8WufSHPVs1o1S8rsw8ijLXtFRpG7Z2Up9ICXC3E/FCplJTv4An00/QiAAb214+au6K1NUzFmYpiJme+XmWuXGgoEHQgg9xrum2Nx7bSczq0oTxUQB9dZaenAohIiyCCnsjSkNrbYZwrZcfUEIG+5JPAAXJqp7Y52MOmU4VKsQsGOqCEWm+YJM8bbt9VBvY+Ixy+nxSuoolAUTPRGVFKFJNghLoQhVphdyINJquRTELJjueNnMpLDSl2kKUrIJ7RBgDv0BqHVy42oslRSy0joyoTlGeAcymlFSgtXZJFtNRTHlhh2G4ORlDZRDS20EqDiQM6X73AzQfjgqQRMVUsJtx5BTlMtiLKGcSZAChF/kneQnyYzMtWaLgOVWLKSVY7DjqEpC0hKirelZKcqSOIJGkxIIjcTysxqWkdDjGzByqBKD1oKh13U3JHxSRJCgLCqZjcaVfDECFAoWg+EiQQkoULm1gq+mUyImNXtFYCrxISFDWdNREEEwrvMzvqXLNBwvOrjmcpfbQ8ggG6cqonUFGljvSRpe97psXnVwj8Zw4yqJOcApTuEKGs8YiSBvE4O1txwJyFRKZsDfKDIWlJNwlQJBGhsdQDXuI2gYCZChBExqYHW84Cfr4TTaNl9Q7O2qy+nOy4hxPFCgoeeNKdxXypsrb7+Fc6RlwoWLSOHAg2I7CDpWz8guddGLUGcSENPR1VAwhw7wAfBVF4mPuqxUkw0TLSTOESkqKRGYlR7zvpVKpr2tXZtDzKKIr2iivMtGWvaKD5t50fHGL8pv1LVFHOl44xflN+paoqstM5ivFrn0hz1bNaNWc8xXi1z6Q56tmtGqNCiiigKKKKCI5T7bGFYKzqSEptNzvjf3bzFZHyxxY6QqLgU7uSczi02O/LkSSQbJ0HdV65S7QU9iC0pKgwypN8vhu5Qo3NglKVpuYEqvNgWW1lYVpTbuJRmbI6NKEKbcSQc0KcbypIF5kTBPdUlVc5C4IKLmZKTASUKcMtFaSYST4AUQvLIgjNIO6pfbPKrKymeqpWZMKSSembGR1twCJV1kH++hxW9ImvcpOUaXEhnDoSlKDZSVkQbhY6yQsyAnwpgFUyPBqWJfW44elKpzDNmJ1AywqbggCJMnvqXU4CFPrCllQTmGZJObqzlkgxmAJyki+vyhUizsdBSpvMmScoX1suWQUFKokCMnWEyInhTVGPzNqIyhSTcDqxZKcw3FB6oMER1ZBTBCH/WpBPgqAgWkQZlKh5yZjWToo5YoLIBUpQBUEmUK1WQSHBYiFiJkWMA63VGPrkAzoAnT4vC/AiO6NNKXxGIzlTgkqBSe0HhPmsTvEXMU0fcTB4j7v8AYiI7lf3b5kNy2LXv1gfvHpH1zXraYykajQRfdB/3H86ebNwxWopuRaO0zlAnuJP+mu9p4Lo38pMAGJiNIBg9lhvgg0sponBqJgDwrC2ug/3SP+aTLMG41ncfxwqaw+JSAUkhLZAk77GcoAMq1QNQJRqINO8c4243I8KRA3DwioE6yVqgAA2TANqWS6T5Ac5DuDdQ0+pSsKTEK8JqfjJ3wN6dLmL1vjTgUApJBBAIIuCDoQd4r5WxTYAKiBJNo85jfuKfSO01rnM5yy6VBwbp67YJaPFG9Hblm0bu6tRPckw0+iiitsiiiig+bedLxxi/Kb9S1RRzpeOMX5TfqWqKrLTOYrxa59Ic9WzWjVnPMV4tc+kOerZrRqjQooooCovbG328O2tSlJlA8GYuQSkE7p17r1Jk1m3LPFspxBzy40AXVIzZmyqBFuJygXIjNMwADJCuyXjiXFvYhpcugBPVypCAYEE9dUiDI7gaacpAMOwUYYsLbTGZpTTaSlM+EQrr5ZtmIIIUesImqYrlQ+4SXnCG1GcqeqFHhrJgQLgxAFqabX22tyJyKSDGWBMqEQe8b9+k2ipdqxvjFgStoqm8jsuSLlWcRF5tv40g9iCUCUzmy5V6KTAT1TuUkCIEzZOmlc4h0DLcqNo4DcAd8jjrexB172Ths7gRfrETuECbzF994EawaypmFqBBTObSIk7xYEdbUgjUyRGtPNmcnMQ+qGmyTqBMcONvNrWpck+RKVKDquG4ZcxtfLFt9p31f8FsttodVIneYue81YpS7B8NzY4wmVNEJAJM692WQVA6kAd16lEc0OJUlOVTZkC5JAKSJg2kxbUJIy75tt0UAVdmEuyvYXNq7hAXC2HnAAoJCgJPW6gJsBMEqO6O2oTlVzb4suhaQHJRKySA22YlQEkEgEqgAHdbdW4V4U1bF3yfisK4mZSqJ1ggE30kdulDD0ApImRqBv03i9uHp319HcqOSjOKQStPWgwrVQMWN7GOB3easM5S8lFsKNhBkgpECBM63BEaSeOlYmLNRN0ZlzEiyrERI1iLqywo66GRNjcy3axC21pWhULBBBSYKTrbgRf0VworTbNHcYB4GNPq3V6VGI62k6906G/Cor6V5E8ovduCbeMZ7pWBuWmxtukQf9VT1YzzW8tGMHhH0Prgh1JSBEkKSlJIveCm/ARWs7K2s3iGw40rMg2Bgi411rpEuZ7RRRVHzbzpeOMX5TfqWqKOdLxxi/Kb9S1RVZaZzFeLXPpDnq2a0as55ivFrn0hz1bNaNUaFcOrgE8K7qt8sdr9E3km6gpRtMJSCbzYCRcncDxoIHbPOp0DgBbSRN7/ABZiQoG+++WCQQCYmqxtbabeMaxDrRzOuAGCB8GgEZgqNAMqINxYbyRVT5UYpS3lKWCCdxUom0eEV3KosTpOggVJ8320HE4hLYWUh5UHqpWZhRBCSJ1HCOzSMXasj9hpbS9neKyBIyjKXFH4qRmBSNLmCBPGK52ktDjhUlKm0fInMdJKoAgiQZj0UvyqShvEupaOYZzmM5gIUvq5rzIgxeSrzVDKUIMklajKgOM/GtfjA041FJKIJtGtzBHbx08/orR+QHJQrOdeaLQred+skE6CRuHG1UHZ+HzLAiLi14vaRM3ua+gOSOzw0wjwsyhJzXP3CB5v5WIJTGBwgbSAN1OqBRW2BRRRQFFFFB4U1VOVnJEOtqW0DnF8koyqvKozpIQojQiBIFtatlN9oYkNtrWrRAKj5vxruoPnfaWGaBKQJMHMlQylNpBSU2giSUkCLwdCI9WBSWiqSmZCVkhSFKAMoVF0KAmDe14glQnOWK0LcCmiQhQBymOoslQMQSLkXAOqSbTas9IvKUyYJAUQAIX8WRxgK13hUVzlskhSvAKiEi8ScpsINp3b4ra+atKshiejCYEqVJPVP5skiJKr34WuDibThCtI1B3DtEb77v4VqPM3is+Icz2KW8rYzRZSsyoR8aYmRYQT8aatKTwa/RRRW2XzbzpeOMX5TfqWqKOdLxxi/Kb9S1RVZaZzFeLXPpDnq2a0as55ivFrn0hz1bNaNUaFU3l/h4LbmQlABS4Qfi521AR6fu32uVVfl210jATDnVUlZKRaBmEFU2MEkGDBSDwkMb2rssvYi6lSEpW6YlYKleCb3cMpsYurdBiNZWhDgXkC0AiW1LUFRabpi/dx89WHbOJyNLS0EtJPwhk3Vq2nKYkqVmXG4AKMWqD2zgWkBjolJczDrBJUVSDcqSUwgTIAuYEkGb85bMNoY7pHVKSlDSCbIROVsbu/jc6n0JTZWUnKNM0DzmLdsA04RhMvhQOAvPo0Hf568UtATASfK/Fhw3nfO6inOxCekGgiOwenv4dulbryd2iE4dJWYSkeEbDtGgAg2jtrEuTuBJJUkiQBdQmDujd/zx1ueGaLi0BZIbbHVTNjEDMc2n39aR4V7CSumO5ycOgHIFukEiEptbfPCL2mw7q4wPOfhVlKVFSFHUEWT3qMb7QJqunlwGEAYTCBbfWCVrCk5oBJKU5SSmxvxtUdimXdoYdx8tYRtIKZUhpYdGa6iklQzxaZHyo7bdmzXW8ahQkKBHH7+6lUOAgEaG4rE9l4JeHdZyOEpeASVdLmQsAHQJgiwUIWMwi1bJgFy2neQBPfVJe4zaKGhK1ZR/MAfWarmM5zMGjMEuZ1CQAkTmMHQ8La025dKcdHRMoUuR19yU3GXMr4o8I2k9UcRVGwC38F0ajhsKtD4JCi04pQRITJykqEykkZZvcAyKSWazg+UbLiA4knIqYUQYMAT9ZjtIMTT0vpUAQQUq4XBGlUljlogoQMVhFsIVMKT1kDKqJOWFoAMjwamcA3kf6h+DKc2Sc2VUwDbTMm5F7nsoMQ2thS24tqCEpWqd5TBjQ8CCYvIUeymeIZSlDgFiSFEEZkrSRZSHN6TrCuAMzNTvLlsjaLqQMqj1h3KAIMb4GWYuYOu+r9MQqFEoULZhYXEiQImRBm069+JaJ9H1oC5sINwYmOt275Egxretn5seSCm2umedzAklpCHJQgnwlnIYznTsHfAx11uDlGlzfS2qkaXMRoJ0IBFrdzZ7fLGPaYJzNOqylN8ocI6jgHGTF+J4CkJLe0iAN9e0CiujL5t50vHGL8pv1LVFHOl44xflN+paoqstM5ivFrn0hz1bNaNWc8xXi1z6Q56tmtGqNCq/yvYCmZUpAQk5ilRAzWtqoAxMxIkgVPmqbywfxqGnFpRhVtDNqlXSITEZrqyyJ13UGU8pNoS6DGq3FTlUlRORCUgrUCT1QAINukJkTNQeEe6PPbrFIuNydSO4nKPSNCansThcQ6rO6hakypKUhBKf72RKTlMeFYxIEmoTaOEhBgZQFQlM5lQAZKlC0xlNhBsYArnLZot8mQN91Hidbk6gcK8m4EzxjuiCZ+r7tKRmB+J/l/KlcB4YgDW3m/A9FRWzc3GxkJb6SAFGeEgCBb0Rare/sBDpBVIE3SIAUOBIEnzmq9zeKBa1EwLcN0f8W11q8pEV0hiURgeTiGEBDJWhI3BR8/p/EVynYxSmApStYzZSQTv8GBHZwvNTdFLF1R2jsBxSmklQUhMSqAlxSgCASUjdNr8eM1aMKyEoAAAA4V64RPbupROlVEdi8OvMot9UkJlQgkwdIIjSY76aNbIczEqOqiTlWQSL7iCE9wiplSgD2n66UoGA2Q3ChlgrACjJzKj5Spk+mlMPs9KE5QLdpme8nXQa07oNBiHO0pKMelXBpIJGsgqINt9z3TNUnGvJLhUQJslSbAdUJzQdwJKiI0twq48774TtCAB+aSDN5mfPpWeOqkq7iJ4EQfTI+uuctQXZBJKSJ1I3AQbwO2NP7orU+bTm4JU1jX1AR1kNhNyQT1lki1wCI9NUDkjs3p8U0lQGUrTJzBJAEEwTvtIsddDYV9FbDbaQ30LJBSz1DGgOpFrTe4Gk7qtMEpIUUUVtl8286XjjF+U36lqijnS8cYvym/UtUVWWmcxXi1z6Q56tmtGrOeYrxa59Ic9WzWjVGhXhFe0UENtbk2l1CkoV0QUIWEJSM4+STEx2Csm5dcmFNvFSQrQAhOYwbglSsgSiRFhOgjWBuVIY3CJdbUhQBSoEEHS/cRUmLrEvlhxqPxv9GtcMKhYnj31o3LrkOpteZshdySkTmGkQk/FuN5I3zVL/6I6q+VWvaY1kzwsb6a76xMN3alzaYnqmIiwidJ3/eD3AWrTEmsZ5AvFtwJNrCRJ1A/HZrpWwMOdUdonh/xW4YkvXDroSkqUQAASSdABck16XKQ2hgw8yttWi0qSfOCKqI9TRUAvpYKl5k3hITcBITvOW57amBWV8odjY1tSAnpHcsBJyhSVRabEFJjza+eU2ByjxyyGVMkL+UoWA4lW+3n7Nai2XxQkndbX016y7mEioBXJ19x1LjuLcyjVpCUpQRwJMlXefMBVhSmLCqjqkcQ8EgmYpQmq5ys2kW8M4o6hKt4AsJN535Y/wBVBhvOFtTp8e6oKlIhINjYCN33VAtJmBeDOmsmY/HZVhwPJHE4xWdtpa85hS4OXMo5lEqiLTeJN60Pk1zNoAzYwlXyW0nQ2lSiJG7wQSBxNc7TLd2ccnOTD2KdShpCiRcqJICBNiSBCZM68DX0FyY2GMJhkNC5F1GZlR1MwPu+u9LbH2EzhUFDCAgEydSSeJJuakK3EWZmRRRRVR8286XjjF+U36lqijnS8cYvym/UtUVWWmcxXi1z6Q56tmtGrOeYrxa59Ic9WzWjVGhRRRQFFFFAjicIhwQtKVDgoBQ9BqC2ryIZdVnRDS8wUYSFIVaLtq6s6GY1FWOigyFDHR4lxJzFSXFgqIuSJhXDrDdAvoK0jZ2IBQnKNw7f57tTxqj8uEdBtBK/ivJCu9Seqr6gk+ftqZ5L7YJASbgkqm/ab9tuzjvrLS3CAZoOJFu2uFyUmIzRIHb/AM1nm39hbRKiprEkJUVECOsJk5TFhHgiNwFVGlQDXsVljfI/GPCHdoOeDIbznNEpEkBUR2iKcMchselJbG0D0ZkQoqJjS0KO6TE+a9lyzSyukjiJ0qh4fku4zDKNoYpSss5EQBfRVwrKNe+9WfYnJltjrStbhABWtanFRrEmwveABREu2smZER/AVC7VwIfdbaWAUKJLgPxkpFh51lE77RU0tYAqG2ErpX3ntUj4JH+nrOEdmYgf6DVEzh8MltAQhKUpTYBIAAHYBpStFFAUUUUBRRRQfNvOl44xflN+paoo50vHGL8pv1LVFVlpnMV4tc+kOerZrRqznmK8WufSHPVs1o1RoUUUUBRRRQFFFM9q7QDDSnFbhYcT8Uec0FF51dpNkNtauIJUTaEpKYv3kpt3a1WOT+2ilcKVF9L7t3YNeG/zuG8H7rXi1Lu4Egjyuur0yBw8EdlVt1vJcWt9WaOO8zx7O3LTatmbWC0BWYcCZ81iO2pToQoTr+L1hWyuVKmVi5tuOmvHu36CtY5P8pW3UiCAbyOHn3+i8UC+1diFzQmfi2HEHWNJFQjPJbEZo6VQSkiwzXub6wN1/wAG8Nugia7zCqiM2VsrokgfXxN5++pFaoBrhzEgb6qfKHlan80x8I6vqpCTvItf8DWlyxLb+3ypwsMKSVRKzM5UxJKjuAmdZ0AB3d8ktqdCVsOWbS4tKFE6SowCYuCZvuPYRC2wuTSW4Sohbjnwjqtx3AXvGqRxlw76ZbMWlbzigCZW+T29dQy9siY+82FBe6Ka4J8kQrURrvB0PfuPaO0U6qoKKKKAooooPm3nS8cYvym/UtUUc6XjjF+U36lqiqy0zmK8WufSHPVs1o1ZzzFeLXPpDnq2a0ao0KKKKAorlTgAkkAcaav7RASSL63vH8Y7aB3NUjlXtrpXeib6yW7qIvKt4HaJA7yRuNL8oMW64AgLy3OaOqMvbxjhPCd4qCwWzITqAk3tMnt7oOhHHW9RSHN/1n8R8oqSTeTcjMdeM+ZXCk+VfJ7o1qUlKihyCABIzTK09hsDc/8A80tyKXl2g8jLAW2IkHVK448M1aKrBBxspWJB9IvII4Gbz3VFYDjtjXmYA0N+y5EWMx21xgMQ/hlZkyoAmCJkRPWjcZPpNaXtfkwpuxAKJPWiBxBjjuKd8WN4EC/sA2CZGoJMDuF+sTc+bfuqFyOE5xHE+EoCItEzaDmJ0mxtFxrTl/naiyUzMmZsCeyP+L60mzyKcWBcZNTr1RFjwG+wn6qmdi82DOYLcWVqsYywNb2JNjpfhoIou5EbNxuP2kcrfwbM9ZwgpSJvYTmVb4oseMVeOTfJZnCAlKVLdVbpFjrqjgPiIFvq1tU8wyltKUNpAA0CbBPfwpdtqL6k7/8AburVmbkUIDaFKUb3Uo9w+4ARVS5LYYqSCtJJKcwJAulcKANuqbjiO7wRZtvrjDrAMFWVM6xmUEkx3E0jsphHRggRwMbgInz3tp9dEev4RUhaSQUjz7uqdcw/HaHWz8d0kgiFJ1G4gzCkneDB84I7aXQPr7KhuUCXUKbW1NgpJiNFKbyi/aCJ3TVE9RUVhNsjLLltJIEjtKvk3nsuKk0LBEgyOyg6ooooPm3nS8cYvym/UtUUc6XjjF+U36lqiqy0zmK8WufSHPVs1o1ZzzFeLXPpDnq2a0ao0K8Ar2igauYIE5jdV4m4E7gNw7qa45g9UCwmSZgf3QO0nQVKVypI4UFQc2WHFGcxm+u4W1nQkqjiEg6XK7+zzYm0RbjMQBr+B2mptLAzK4yTb6h2m5rno4GZQudw7dI3ioKXisOcNj8M6bJUopVunMMpsb2Mwb/dWgtJgRNUrlgqWJAJyKSr0GSJ4ad8irlgnwttKhooA+milVoBBBAINiDcEdoqKc5ONggtjLHxZOQ3nQHqmSYI0nQ1L0VUQmOxLbKStwKTGupnQADLYk6bjfdeltnuqeQFSENnwQhWZRH95cW7hftqF5d7XcSlLLLfSKUQpcoK0JSLpSqN6lAQNal8O+W0NLcSEFeRDgAsFGyTG69jwBv4NBKtMhIhIgV3RRQQXKd78yiAoqczZSdQlKptqbqGlSKW4veB/I98fwqF2uS5jW4uGUEm9pXqFDuCD2SKsCE2vUA3YAX7zvofbkW+vQ12TAroVQj7mBIOh+ujD4UIJy2BMxuBMkwN0kzS9FAUUUUHzbzpeOMX5TfqWqKOdLxxi/Kb9S1RVZaZzFeLXPpDnq2a0as55ivFrn0hz1bNaNUaFFFFAUUUUCamxM79KTcZzC/d/H6qXV2VwkyfvoITH7M6QKSoSCCBoRO6e49Y9t+EIchsYSwGlHrN270gqSPOCkj0casK2u6q2cOWsUojSS8APkqlLoH7qo7TFRVppJ5zcNT9XaabtbRCxCQc3AgwO9Wkdx3U6QiO07zxqoTYYgdpuTvJPH7vNSO1MH0jeQb4+qntJg9aN0D7z/Cgb4VZRCFyYAhZ0Vug38IR55HaA6W4ACSYA1J0HfXpFVrlTDOGdX1irLlRKlK6xhKYSTEySZAm1A05Mvl17EP2IW4cs26qSUIIMaFCfqNW1oWFQ+wNkJbabCSeqkDu0KhfibxxvUyV0Ca0yscE3PfuH+/opek2W4HE6k8SaUoCiiigKKKKD5t50vHGL8pv1LVFHOl44xflN+paoqsrvzRcoEYbBKaUlRWp1S7REFDYFydZSauj/LPKCeikeV/TWW8iPBqR5VPOJAyurSj3PjVlM9XM2hsoOm5R/E146MWut+j0vQsDRrbpmN3GfBbV850H8x9p/RXPvof5f7T+iqQ0wtQR1VZlpzAAEkgWJA3gEEW4Gvfcq+t1VdUgKseqTGUK4EyInWRXHNxfuH0o1doExwj5p6rt76H+X+0/oo99D/L/AGn9FUtOAcJgNrJkiAkkyNREajeN1eHCLBgpUD1tx+LdXoGvCmbi/cL7P1f4fNPVdhzn/wCX+0/ooHOb/l/tP6KpC8MpOqVC4FwRciUi/EXHGgoIUUmykmCDYgjUEbjUzsWPwRq3QZ/bF/8AKeq8e+d/l/tP6KRf5xcxSeggg/pNRvFk/iKouDCl4jEIQlSsrkpABJylCCDA9NOxhVX6quqoJNjZR0SeBO4amtTiYsTb/jlh6FoNdEVWtf8AunquLfOGAZ6Du+EsJ1jqUv75X+B9p/RVKRhVlQSEkqOaAAZOWyra238K9bYUQkgE55ywJzRE5Y1gETHGpm4v3DU6v0HlHzT1XX3x5/7P7/8ATXSecG89Dujw/wCmqa1g1nRCjYKsCeqfBVbcYsdDFdlhSRJBAkCSLSSQBPaUq/VPA1rNxPuGJ0DQuEW+b6ronl/P/Z/f/ppntTlL0/RjIAlK0rUCZzBMwnSwmOOnbNV1GFXOUIUTAMAEmDoYjQ8dK6CVASQYgqndAspU8ASJOgmrm4jjOg6H3W+P1W9jlgEiA1by5/2rscrjJJbHZ1tBHdVTbBzpSbEwYPAzB7jBv2VX29oOKbcxBcWoB4FKSSUpbL3Q5Up3SlaVGNSgGulNdU97y4ui6PRMRFN4854cGofln/h/vfyo/LL/AA/3v5VUutvBEJzm2iLnN5MJN9LGukNrMQkmQSIBMgRJHGJExpNZzK3XsWi+Hx+q1/lj/h/vfyr38sP8P97+VVIqIBJsEnKTwJMAHgZt31z7opm1LGr8CeEesrd+WX+H+9/Kk18uI/7X739NVZtSlqCUAqUdANT/AAHbVw2FyVDcOPQpzUD4qO7ie2t0VV1+Ty6ThaLgRaYvVyvPqwnnGfK9qYhRTBUWyQd3wTdu20cNaKX50vHGL8pv1LVFeqHxJ3ymORHg1M8olKWWmAElDreLKuqM0oDJQAvUAry5hvEioXkOer6Kk+UWMVIDbLnSpQ82l0lPRgPBsFUAzKckjS9oi9fPwJs/Xa1pmqIiI5f6V7EN5ltl4hTi2sStwJkJQno8OppudxCIMA2CwT4VK7RbaaSpCULU4tzFhAEBsdTDJzKMzKc0i3xqT2ntOZS3hHEqKXUlecES62y26QmLCGyoXPhR3Kv7ZCuk/szuYvLcaUVJlKXA0l1KkgwT8GFC8SmJIN+81R3S+VThVzMbVM277RPN25gmTtBtttQWk4nFlcJWBBew6ujJUACQRBiREXvUfgcIEbNC7Z3MPjEj9nhlq/cSv007Y2qBiUO+534S/iniJRJS6ttSUi+oyQT274uzbxBGHZaLLpDbWKRYout5tDSDroEpJNpvHbV24vxZ7PXsftm/lJ/jcMErSnDLSX1u4Y+AqGZwCknMpQCZ+MCFGIkxFdbFKA+4EqJaSts5gDdIZZKlpCrkKuoTrI40mnbAzknDPqSXGlKBUgShOEVhlgQTBOaR3amk2Mb+fX0DiUrbCEoCkqUCGAyFFRgR1UqsJ1tvrFcxMcXo0enEormdmf21d08twdLbinCkL6NWESpJcSEqVlS83myhRi6ANd076dvobbUltDay4p3EFOgbQPdiZVrJUAxGm+mmJx0ttoDD2fouiUqUZcpdStWW+5PSATElW6JLobbEz7ldzB91aFFSSQy64lxaCnQrEKi4Eq9FiqHOrCr2oiaZtF4vbxm3d4m+0cAkHEpSo5OnbYSUkj4JS3XjE6SsEHjFLpwIS7h0OuCTmSYBIaY6BKUBUbyElcC5uY6wnlja91dLhHFIUD8dOYLTiHHmVabkuFBG8cK6c2zmU2VYN3PZTikrTBWGCz1EnRJhGpJ17jq8X4uWxXFFtib87Ty63n8kdmYVpToCYWlKcAkKyqSFdZN0hQBiLXHGluT2GzlhKlKKU4bAlIKiUhRxmWwmB1Rl7ia8wO0G2+jLjGJzf2ZISnoyVFkKUu+eANAPT2Vy06IwzbSFh1LbXSFUQEsvvqaAjeVpE9iTVvuu57EzVFNt/l5lMAG14dCnl5AtDri1wpRze7MI4LJEnrOrH+rhTfFtISypSyA+UPp6LKpRT/aUm6gMoCVEgyoeDvtTjpUytJw2I6IIKEJlGYFT6H1ZjmjKOjQkETME2pNeIchROHdLi0PSQpGTO4/0oi85QLTrI0302o5k4Vfuz8JSeyZRtFsLVncyy8oTl6T3S6SkeSFZYHgxl1BAR2AxOCKFb1tNnyvdbKY75FetYgvYoKRhlsICXhK1BRJcdLtoFoUtY36C9Dzi1LyNtLbl/wB0OFUZM6VdIEtkHrIL0LvBAEViZi7000V5cRbjEx5b4kzwHRow/uhxDrrmIfQrKFDKpQD68i8xsm3b4PZSr6ELU62oLQG2Vh91dwkjBpTCAiVFOYBWnm1pyvaEZwnBLDQIW0gqBU28C6ZUfjNw4UW3HXfXju0D1krwrvwjRQ8pBT119ElpK0AkZUlIki5lI0k1va8XnnDmd+zPw8OtzHaebI8txUI6VXQNgHNfE4dSnFX0yBBk6dLGqqsmCRnUlOZKcxAzK0HfVex2McW0sHCrLjhWEKzgJbQThy2FCJUoHDpmCPDOsVNNp6o7q4Y0xeH09XUVRTXTMTHD8tR2LsJvDp6t1HVZ1P8AAdlSdZ/yf5VKZhDkqb3fKT3cR2eir3hsSlxIUghSToRXpw64qjc+NpejYmDX+vffv5vnLnS8cYvym/UtUUc6XjjF+U36lqiurwnPJbbTDCfhnUI7FKE+jWpvFcu8DEe6ET5K/ZrGHtmrm0H8dtXbZLmyUtN+6MLiluhCAshaAkqCQFZRm0mvNTo8RHF9rF1viV1XimI+KTd5XYQn88n0K9muPyswn6ZPoV7NLNbX2Gn/AMdiD3rQf/lTpHKfYg02Y55yj26nZafF1jXuPH9NPr1MPyswn6ZPoV7NA5WYT9Mn0K9mpdHLTYw02Wv7P2qVTy+2OP8AxivQ37VTstPOT27j+7T69UL+VmF/TJ/VV7NejlXhf0yf1V+zU8nnH2SP/GK9DXtUonnP2WNNmq/Va9qr2WnnJ7dx/dp9eqAHKrC/ph+qv2a6HKrC/pR+qv2asI519mj/AMcr9Vr2q7HO5s7/APHr/Va9qnZafFn25j+7T69VfHKrC/pR+qv2aVTypwv6X9xfsVOjnh2f8wX6Gvaroc8mA+YOehr2qvZqU9tY3KPXqrq9uYRS0rLplIIHVcgTqYya9tNcDyhYGIJEobDaWwo51FRStxQVZEiekOvDtq3DnpwPzFz0Ne1Xo568F8yc9DXtVqMGIizz1ayrqqirZi8efVFJ5UYX9L9m57FKp5UYX9J9m57FSXv24L5k76Gvao9+/B/M3fsvaqZFLc62xZ7o9epkjlRhf0h/Zu+xSg5T4X9If2bvsU6HPhg/mbv2XtV77+OD+Zu/Ze1VyIZnWeLyj16m35S4X5Z/ZO+xXn5RYb5av2TvsU69/PCfM3vs/ao9/TC/NHvs/apkQntPF5R69TJW3sP8pX7J32KTVtpniv8AZO+xUiOfXC/NHvs/ar08++G+avfZ+1U7PS3GtcWO6PXqi/8ArLXFf7J32KkdjcsAyvqKVB1SW3Mp/cse2uvf3w3zV37P26Pf2w3zV37P26sYERN4lK9aYldOzVTEx/PVnvONiek2piFgeH0RjePgmxB9H1iiozlHt04zFO4hSAguFJKUkkDKhKLE+TPnor0PlTKMoooogooooCiiigKKKKAooooCiiigKKKKAooooCiiigKKKKAooooCiiigKKK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8" name="Picture 4" descr="http://moole.ru/uploads/posts/2012-04/1335601676_f6847386fea773e4d72e32876f4.jpg"/>
          <p:cNvPicPr>
            <a:picLocks noChangeAspect="1" noChangeArrowheads="1"/>
          </p:cNvPicPr>
          <p:nvPr/>
        </p:nvPicPr>
        <p:blipFill>
          <a:blip r:embed="rId2" cstate="print"/>
          <a:srcRect l="2800" t="6425" r="2001" b="3627"/>
          <a:stretch>
            <a:fillRect/>
          </a:stretch>
        </p:blipFill>
        <p:spPr bwMode="auto">
          <a:xfrm>
            <a:off x="2771800" y="1196752"/>
            <a:ext cx="4044329" cy="4995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В.Осеева </a:t>
            </a:r>
            <a:r>
              <a:rPr lang="ru-RU" sz="2800" b="1" dirty="0" smtClean="0">
                <a:solidFill>
                  <a:srgbClr val="C00000"/>
                </a:solidFill>
              </a:rPr>
              <a:t> «Разделите </a:t>
            </a:r>
            <a:r>
              <a:rPr lang="ru-RU" sz="2800" b="1" dirty="0" smtClean="0">
                <a:solidFill>
                  <a:srgbClr val="C00000"/>
                </a:solidFill>
              </a:rPr>
              <a:t>так, как делили </a:t>
            </a:r>
            <a:r>
              <a:rPr lang="ru-RU" sz="2800" b="1" dirty="0" smtClean="0">
                <a:solidFill>
                  <a:srgbClr val="C00000"/>
                </a:solidFill>
              </a:rPr>
              <a:t>работу»</a:t>
            </a:r>
          </a:p>
          <a:p>
            <a:endParaRPr lang="ru-RU" b="1" dirty="0" smtClean="0"/>
          </a:p>
          <a:p>
            <a:r>
              <a:rPr lang="ru-RU" sz="2400" dirty="0" smtClean="0"/>
              <a:t>Старый учитель жил один. Ученики и ученицы его давно выросли, но не забывали своего бывшего учителя. </a:t>
            </a:r>
            <a:br>
              <a:rPr lang="ru-RU" sz="2400" dirty="0" smtClean="0"/>
            </a:br>
            <a:r>
              <a:rPr lang="ru-RU" sz="2400" dirty="0" smtClean="0"/>
              <a:t>Однажды к нему пришли два мальчика и сказали: </a:t>
            </a:r>
            <a:br>
              <a:rPr lang="ru-RU" sz="2400" dirty="0" smtClean="0"/>
            </a:br>
            <a:r>
              <a:rPr lang="ru-RU" sz="2400" dirty="0" smtClean="0"/>
              <a:t>— Наши матери прислали нас помочь вам в хозяйстве.</a:t>
            </a:r>
          </a:p>
          <a:p>
            <a:r>
              <a:rPr lang="ru-RU" sz="2400" dirty="0" smtClean="0"/>
              <a:t>Учитель</a:t>
            </a:r>
            <a:r>
              <a:rPr lang="ru-RU" sz="2400" dirty="0" smtClean="0"/>
              <a:t> поблагодарил и </a:t>
            </a:r>
            <a:r>
              <a:rPr lang="ru-RU" sz="2400" dirty="0" smtClean="0"/>
              <a:t>попросил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мальчиков наполнить водой пустую кадку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Она стояла в саду. Около </a:t>
            </a:r>
            <a:r>
              <a:rPr lang="ru-RU" sz="2400" dirty="0" smtClean="0"/>
              <a:t>нее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на скамье были сложены </a:t>
            </a:r>
            <a:r>
              <a:rPr lang="ru-RU" sz="2400" dirty="0" smtClean="0"/>
              <a:t>лейки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и ведра. А на дереве </a:t>
            </a:r>
            <a:r>
              <a:rPr lang="ru-RU" sz="2400" dirty="0" smtClean="0"/>
              <a:t>висело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игрушечное ведерко, </a:t>
            </a:r>
            <a:endParaRPr lang="ru-RU" sz="2400" dirty="0" smtClean="0"/>
          </a:p>
          <a:p>
            <a:r>
              <a:rPr lang="ru-RU" sz="2400" dirty="0" smtClean="0"/>
              <a:t>маленькое </a:t>
            </a:r>
            <a:r>
              <a:rPr lang="ru-RU" sz="2400" dirty="0" smtClean="0"/>
              <a:t>и легкое как перышко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из него в жаркие дни </a:t>
            </a:r>
            <a:r>
              <a:rPr lang="ru-RU" sz="2400" dirty="0" smtClean="0"/>
              <a:t>учитель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пил воду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pic>
        <p:nvPicPr>
          <p:cNvPr id="27650" name="Picture 2" descr="http://felomena.com/wp-content/images/sonnik/bukva/v/ved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437112"/>
            <a:ext cx="2160240" cy="2160240"/>
          </a:xfrm>
          <a:prstGeom prst="rect">
            <a:avLst/>
          </a:prstGeom>
          <a:noFill/>
        </p:spPr>
      </p:pic>
      <p:pic>
        <p:nvPicPr>
          <p:cNvPr id="27652" name="Picture 4" descr="http://www.konik.ru/upload/iblock/c58/7234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420888"/>
            <a:ext cx="2123728" cy="2123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96448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Один из мальчиков выбрал прочное железное ведро, постучал по его дну пальцем и не спеша направился к колодцу; другой снял с дерева игрушечное ведерко и побежал за товарищем.</a:t>
            </a:r>
          </a:p>
          <a:p>
            <a:r>
              <a:rPr lang="ru-RU" sz="2000" dirty="0" smtClean="0"/>
              <a:t>Много раз мальчики ходили к колодцу и возвращались назад. Учитель смотрел на них из окна. Над цветами кружились пчелы. В саду пахло медом. Мальчики весело разговаривали. Один из них часто останавливался, ставил на землю тяжелое ведро и вытирал со лба пот. Другой бежал с ним рядом, расплескивая воду в игрушечном ведерке.</a:t>
            </a:r>
          </a:p>
          <a:p>
            <a:r>
              <a:rPr lang="ru-RU" sz="2000" dirty="0" smtClean="0"/>
              <a:t>Когда кадка была наполнена, учитель позвал обоих мальчиков, поблагодарил их, потом поставил на стол большой глиняный кувшин, доверху наполненный </a:t>
            </a:r>
            <a:r>
              <a:rPr lang="ru-RU" sz="2000" dirty="0" smtClean="0"/>
              <a:t>мёдом, а </a:t>
            </a:r>
            <a:r>
              <a:rPr lang="ru-RU" sz="2000" dirty="0" smtClean="0"/>
              <a:t>рядом с ним граненый стакан, также наполненный медом.</a:t>
            </a:r>
          </a:p>
          <a:p>
            <a:r>
              <a:rPr lang="ru-RU" sz="2000" dirty="0" smtClean="0"/>
              <a:t>— Отнесите эти подарки своим матерям, — сказал учитель. — Пусть каждый из вас возьмет то, что заслужил.</a:t>
            </a:r>
          </a:p>
          <a:p>
            <a:r>
              <a:rPr lang="ru-RU" sz="2000" dirty="0" smtClean="0"/>
              <a:t>Но ни один из мальчиков не протянул руки.</a:t>
            </a:r>
          </a:p>
          <a:p>
            <a:r>
              <a:rPr lang="ru-RU" sz="2000" dirty="0" smtClean="0"/>
              <a:t>— Мы не можем разделить это, — смущенно сказали они.</a:t>
            </a:r>
          </a:p>
          <a:p>
            <a:r>
              <a:rPr lang="ru-RU" sz="2000" dirty="0" smtClean="0"/>
              <a:t>— Разделите это так, как делили работу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— спокойно сказал учитель.</a:t>
            </a:r>
          </a:p>
          <a:p>
            <a:endParaRPr lang="ru-RU" sz="2000" dirty="0"/>
          </a:p>
        </p:txBody>
      </p:sp>
      <p:sp>
        <p:nvSpPr>
          <p:cNvPr id="26626" name="AutoShape 2" descr="data:image/jpeg;base64,/9j/4AAQSkZJRgABAQAAAQABAAD/2wCEAAkGBhQSEBQUEhISFRUUFBUUFRUUFBUXFBUVFBcVFxQXFBUYGyYeFxkjGRUUHy8gIycpLCwsFR4xNTAqNSYrLCkBCQoKDgwOGg8PGiolHyUvKiwsKSkpLCopKSwwLCwvNSkpLCksLCksNS8pNDUyLCkpLCksKSwqLCw1KSwsKSwpLP/AABEIAOEA4QMBIgACEQEDEQH/xAAcAAEAAgIDAQAAAAAAAAAAAAAABAUDBwECBgj/xABHEAACAQIDBAYHBQUGBAcAAAABAgADEQQhMQUSQVEGEyJhcZEHFDJSgaHRFUKxwfBicoKi4SMzNENTkhckc5MWRIOjssLS/8QAGgEBAAMBAQEAAAAAAAAAAAAAAAECBAMFBv/EADARAQACAQIEAgkEAwEAAAAAAAABAhEDMQQSIUFRoQUTMmFxscHR8CKBkeEVYvEU/9oADAMBAAIRAxEAPwDeMREBERAREQEREBERAREQEr+kFTdwlcjhRqnypsZYSFtqlvYasvvUqg80YSJTD55p0LBf3V/+InFSmeGR4ePA+dpYUaN0U80U/wAomCuk87OW+YXW3bOKdYaVqSVPiRZvnPK4oWIPf+M9PSfe2fT50qtSn/CxLr+M83jRrFd0Tsy4dpOpGVWHeT6VSLQmF1gfaXxE9VhFFp4ihWnotm7SFrE5/jK1nErTGYXpInU1ZDOLmM4sTpzOeE7rZ1NWV7Y8DiPMTE20hzkc0J5U2tUlHtCrnbl+J/XzmTEbRvp5/wBJWVa052nK8RhzvRI/WRIwnLe/r6e+I9fT3xKj1V/cbyMlKp9xhcZ9k+1l8rD5z1nmJvr6e+I9fT3xIHVtdcmsLXG7y9o/H852RGyurd43ON738vwgTvX098R68nviQGpksDuPw4cjnfLOcilkB1bZW+7ru/XOBO9fT3xOPX098SE1I52Vxe5I3dbj6385yyEk9lrEcFN/hAm+vJ74nHr6e+JXLQYC262ufZPaGWXdx85l6vW6Mb3+7awNvwtAm+vJ74j15PfEqquHYkkIwvnaxy5/OdRhn91vIwLb19PfE4qYtGBG8MxbzykMobGyML/snU3J/LynUo17hWty3dMvrA1Rs7BKcMO0N5Ru93Y7P5SoxRHOe2oU92riaZU9iu/Z3fZ6y1YH4ipPLbUpAVW7JGvDmvLjmdZ500ist8WmUbAYoDD1kv8A5iOP9pBlPinGctErKN7skaNpqRvAfD2T5yvr1VsbXAzytqb5X/D4SYjqiZ6IdGpJSVxzmA1gd7v0sDfu+E706wFuQOY3faz18peaqxKZTxQ5yXSxw5yuTErx7R52tpcj8h5zGauZte1zaUmkLRaV4MeOYnPro5iVOHr2PaBsfyzH675JGLBtwyP3dCb5ynJC3PKb66Oc4ONHOQ0xdtbnta7vC31nYYsWtmTaxNtcm1HxEckHNLO2LHOYHxA5zHTrrbMHj36gC9/Mzhq6Z9k5kG1tLWy+OfnJ5YRzHrA5xHrQ5/8AtiJblhHNL6MiInoMJERAREQEREBERAREQEREDwPSdOp2gW0XEUVb+OgdxvjuVKX+2eS21m5PcPzmwfSLs7fwnXAdrDN1txr1ditYX1tuEv4015TWWJr6knS5PwmDXjFm7RnNVTiTa/eB+JlZXaWW2RuOVvcqAGtoHzLKOJtcC+WYOUq6VJqjqiKWZ2VFUaszEKoHiSO6V05i0RMJvE1nEsc7C82hsH0L3AbGViCRfqqFgBpk1ZgS3H2QuuR4z1uG9Gmzk/8AJ0n76u9VPnVZjNMaUyzzqQ0GCeRnZak+gH9HuziLeoYX4UUB+BAuJ5/bXobw1QXwzvh2Ggu1WkddUdt5cyPZZRlpE6UkasNRipO4qSx6Q9DsVgrmtTvTB/vqZ3qX8Rten/GAORMpg85TXG7rFs7JYqznrJFDznflcJykGpOpeYd+cb0YMsu/+somLe74k4H1BERNzEREQEREBERAREQEREBERA4Zbixml+mXRtsCWCLv03slDslzTVt4uGQAk9XSpuqtbSoDcMt5umVGOwynG4djmUWru928LE+Nhb4nnMvFWitYzG8xH8zho4e01vmPCZ/iHz9h9mV67btHD13PJaT8TqzWCLmcySB4TaPo+9GbYeoMTi93rVB6ukCGFInIu7aNU3SQN3Jd5s2JBGxrTmdq6cVc7ak23IiJ0cyIiBwRPEdIvRNhcRdqP/LVD/pgGkT+1RyHPNCp757iJExlMTh8/bc9HmNwubUetQf5lC9Qcfap26xdPdYd882r5kDUagajxGo+M+pbSs2t0ZwuK/xGHo1TawL01LD917by/AznOlHZ0jUnu+bt+cFpu/FeiDAMbqtZMrWSvUK+VQtaQf8Aglhb/wCIxduW9R8r9VKeqlf1kNPXibp/4NYL3sT/AN1f/wATiPVSj1sPexETQ4EREBERAREw4ivu2sMzz7oGaJgpYoHI5H5HwMzwEREBERAStxX+Ko/uv+EspV1TfGoOVFj5tb8jMfGRmlY/2p5WiXXS3n4T8lpERNjkREQEREBERAREQEREBERAREQEREBERATpUpBhY/rwneIEGrhiP2h8/iOM4pYgjQ3HI/kZPmKrhgc9DzH584CliA3ceR1/rMsr6tIqc/gR+sjJOGrXyOo+Y5wM8REBKhM8e/7OHp/zPW+kt5Q7Fqb+KxT8A4pg91NEBH+81fIzFxU/q06d5tHl1dtKOlp931hfRIlbHD7uffw/rIrVWbiT3D6CbXFaxIeFqboIY2zyGpH0ksGBzERAREQEREBERAREQEREBERAREQEREBERA6Vae8CJAR90g8jY/gfr8JMxeMSkheo6Iii7M7BVA5libCeD2x6UMOrN6vTqV/2rdXSJtwdxvEW4qp04yJmI3TETOzYU4JmoMR6Rsc9gjUKK6KFpl3I4DfqGzHwQSJUxePq238TjPhU6gZ/9PqyZn1OJ09P2p+jtXQvbZt3bOPFGg9Q37Kk3AJsACSR32BlLsWmUpdrsliWa/3jcls+I32e3iJrGrsdmv1lRrEEFnrVau7vZIxVi1x1m5e2dt6TqWymIaqjUaK3cuwSlULE9o7z1FO4l2Fk/tGIsCFJAGCNSmprxr5zERiI9/j9Gz/y3jT5dsz16eX54trJQyuwbuUA3PjyEM3DQe6AR/UzTGKwFBzUbqt1mrFqYQKiLS0sUAvvXBORAW+uVj2w2y6wINF6tMjIEYiqnyU5fOaJ9I6MT1kt6M1ojPRuinh2OgA8foJMpU90Acpo9Nt7QwzEesYgEZkPu1QQb5kurEqeBvwOmctNn+lnFof7VKFYdwai/d2l31/lE0116WjMSxW0L13ht+J47ZPpSwlUhahfDsf9YKKf/eUlB/ERPYK4IuDcHP4TtExOzlMTG7mIiSgiIgIiICIiAiIgIiICIiAiIgJVdJOkNPBYdq1S5sQqoLbzu2Sot+J56AAk5Ay1mtvTVSbqcKwvuLWYNnkGemwS443s4H71uMi04jKaxmcPD7X23WxtXrMQ29Y3RBfq6QOgpqeP7Z7R7h2RedHuiDYhDUclKXC395U0PZvkosQbm5zE8dv9k24gj5TcfRna1OrhrLqCWX9xnLacN0sUI4FeFxPF4rWtTHvz1+Hb9+3wejSn6Zx7v+/ni84jU0YrQRUX2d4Z1Klr3LVD2rHPIEC2vd0atnlw1PAW1vzk/H7Is5amQM77rZDPPsnSx5Hz4SuAaiQXpkrf7w7LA3BBOmhOfPOfN69LampzWnd9Dw06fJin8d2Gp94Obb6UyptkLMSAeViLE90ilktc0d4ge12t3xYK/wAgAJmxDXbeVg43QtmFn3QNGW9mPHeU9+Ujgof9Twsj6d91PymuZiOldod9OMxmfz6lKoA1yL35AAgDS1hYC3DTLhL2nS3+q9XO8bszDS4C2VHDaXY6ZWte/sk1qYUEf3WIGR7bPSUd5IdFFuOTX75Y7BPUVC2b3sqW3QhN7XbtFhbmODHutS0V9q0x+8/Rw18WjNd47dp+zFtj1g9VUqUurUKyLugixJ3iH3iWBuuV7DXnKfE4VH9pQT7wADeYtf5HvnrOknSFWQ0ltc3uAQ1hYjtkZA5ns5nnYDPyzNOFtXN+fTmfjt9k6Ec+nEXrER4PPY/AGnmMxa/8OlweI58RxvrLHop0wrYJgKZL0r9qgT2SOPVX/un8LKeI+8O208QFXPhmR3EEAfxZC3dKPBYU2F+QE+h4HiL3pzW7d/F43HcPTTvEV79vD8+j6L2ZtJMRRStSbeSooZTobHgRwINwQcwQRJU8f6LEYYA3vumvWKX03d6xI7t8PPYT3KzmMvFtGJwRESUEREBERAREQEREBERAREQEibV2VTxNF6NZA9OoLMp8bgg6gggEEZggESXIG29tUsJQetWbdRBwF2YnJVVfvMTYAczA0t0r6C19nkuT1uH3gq1eyHXeNlWqmXazA3luDrZdJV7L2s9Jt6k+6b3IzsTa17Agg2yuCDbI3GUydLOmNfH1L1OxTUk06Km6pwux+/Utq2guQuVy1DMOrSl+nZs07Wr1bEo9Nt63WoQdLjMH4qP/AKDXUyywnSOm6lVa987KyE+BXeB8xNXJimHE/HOZhjzqVB53nn29H0n2Zx5/35tMcTMbxE+Xy6eT3ePtvXWnujK4IsCQczZclvpYHhfjIt78hr8/E52nll2sMrKw/da0nUekdMZN6z/DVH5zhb0feI38myvH1xjHmvjVQcUvzIUH5idHr3v2r/xC3kMpWjpPhuNPGn/10H4Azq3SjDcMFUb/AKmJc/JUE4R6KnPW3k6/5KsbV8058Qo1I8B9BMD4pmyRT4n9fkZDbpWf8vB4ZO8q7n+ZrfKR622sVUy6zcHKmqoP5QJq0/RunXrbr8nG/pHUt7MY+f2SauDt2qrAfvGwufHU9+ZnpuivQt8Xu1GDUsMQGD3tVrKdOqAzRT77Wb3VBIYeJTZ5JuxJPMkk+Znquh3TJ8C3VvvPhmNygzakSe09LuvmU45lc7hvS0q0icT/AE83Vte0TPfzbjwuFWmipTUKiKFVVFlVVFlAHAAACZZjw+IWoiujBldQyspuGVhdSDxBBBmSegwkREBERAREQEREBERAREQEREBNC+kLpa2NxRVG/sKLMlIA9l2F1eqed81XkouPbM2v6QtrthtnV6iMVcqKaML3V6zCmrAjQgte/dPn6koFgBYDIDkBkB5Tjq2xGHXTjPVlVJ3FOcrMiCZstDoKMyLhZmRZnpiVmVohgTZ0kUdhs2ik+Akmk8m4baDLpKzaVorCPR6I1D923iRJtLoS3Er5n6SUm335DzM7HbzngPMyOaDEsI6KBdWXyP1mDEbPVNDf4WmWptF2428JFe5/WcrMx2WiGCosi1acmssxOkRJL03oz6SmjW9VqH+zrEmkSfYq2LMg5K4DHuYH38trT54rhhmhs6kMhGqupDIw8GCn4TfWxNpDEYajWXSrTSoBy31Bt8L2m/RvmMMetXE5TYiJ3cCIiAiIgIiICIiAiIgIiIGvPTZUIwVAAmzYtL94WjiHF/iqn4TTyGbp9MeAL7PVx/k4ilUItfssHonwA669+6aVUzPq7tGnslLMtORkaZ0acJdoSkkhBI1NpKpGc5XhnRJnSnOtKW+z8OCL8fwlN1kOlg2PD8pKTZp5+Ql1SoCZ0oCXiivOovsvx+U6Ns3vPkJ6GpTEiViBE0gi0qCthiuv6+kiVBLLH4kaCVVWpOfddGrGba9GVQnZeHv93rUHhTrVUHyUTT2Iqzc3o6wZp7LwobItT6wgixBrM1Ug/wC+bOHjqy689HpIiJrZSIiAiIgIiICIiAicEzG1SBkJnU1JHetMD14Hba+Dp4ihUo1BdKqMjW1swsbciNR3gT5z2rsx8NXqUavt02sTawYHNXA9117Q8SOBn0I+InmOmHRlMagzCVkB6upbgcylS2Zpk55ZqcxxDc715oXpbDTSNM6NOuPwFSjUNOshRxnum2YvYMpGToeDDI+OUwq0zTDTEpyVJJp1pWrVmZaspMLRK3pV5Ow2PI0M8+leZlxUpNV4s9ZR22eI8jM67cHf8vrPILjO+dvXDzkYsdHq622+V/wldX2kTqfL9XlIcZ3zE2LjEzuZiFlUxMh1sTIdTFzNsfZVbGVhSoIWbLeY33Kan71RvujkNTwB4XrTKtr4TOj2xGx+KSgPZParH3aINnPi3sDvYn7pn0DTQAAAAACwAyAA0AHKUvRPopTwNDq07Tt2qtQizVGtbTgoGQXgOZJJvJupTlhjvbmkiIl1CIiAiIgIlN9pvzHlM/rNT3l5jLUZZ/OBZRKsY17gbwubfd56flORinNgGW5z9nhe0Ce5mBzIz4ipvAXGds93S+l5herVsD2c93h730gZ6hkZzMVWtUF7kcbWW97C9/DMTFVqPcjeUkcAufwgdqjSNUadDWci9xmbDs6nL6idGFQ3sQbXHs8RbL5yBC2ts2liE3K1MOoJK3uGUnU03XtIe8HPjfSa76SdDzhl61Km/S3lWzi1VS5IX2RuVBkcxuaezNjV6jgkZZd0r9qYTr6T0nyV7ZgZqysGRl7wyg245jjK2rEr1thqechpb7X6N1MMT11lW+VVbmk3LtH2CbHstY8r6yF9mG9t4eRtpfXjM0xjdoic7I4qmdhXmddkuTYZ6HLkdPxHnA2JXLWWlUbwQnhe2XGR0Sw9fHXyxXofjCR/y1bM2uU3Rpcm7EZa+RnJ6JYge2KVM55PWpZAGxJCsTrGEZVnXwjMxAUEk6Aay3/8MboZmrBguvVqd0W1vUewA75bbB6NtX3RQAVHOdYqStgbEqx/vW1tu3W4zI0MR1nFUz06yldE/Rg2ISnXxFXdpOquqUjeo6sLjeqEWp94UMeTDWbX2NsilhqQpUKa00GdhxOQLMTmzG2bEkmQNnUWp0kSlu7iKqKLaKtlF78gL38Zm9fqAkXGRtpymytYhltbK7WcyppY6o2QIv4a5zucW/vLoT7PAfr5yyqziVaYxzoy629nuv8AgJ2XE1CL7y2tf2fHXlpAsolWmKqnlxy3c8gD+c7HEVc81yIGnO31HnAsolb62/8AqJ/tM4gZvslObeY+k7DZw95tLajTykuIEX7PGXabLTMcNOEDZ4AtvN5jx5c5KiBE+zVyzbLTMfSc/Z495/Pw7u4SVECGdmj3n8x4cpjbZY5t5j6SwiBVNskc2z7x9J0bZQ5v5j6S4nFoFC+xFPveY4fCdDsJf2vMfSeg3BHViBQfY4zzbMbpzFiORyzHdKfF+jvC1Dfq2Rs+1Rc0Tc6kinZWPipntuqEdUJGDLXNX0XDLq8XiFA4OlCppp2txD85G/4YVw11xdE8Bv4TO3DNcQJs/qxOdwSvq6+C/Pbxa5oejmt97EYa3HdwV286mIYak8JPw3o8IBDYyvn/AKVLC0CPBkolv5p7jdi0RSsdkc9vF5rD9A8Mrb7I1R8u3XdqzA5i4NXeC6n2QJcLsse8/mPpJ0S6qJ9nD3n8x393efOdTspTxbzH0k2IENdlqMwW8x9J2Gzxl2my7x9JKiBE+zl95tb6jXynP2ePebzHeOXefOSogRF2ao0LDjqO7u7hOfUB7z8tf6SVECP6p+2/mPpEkRAREQEREBERAREQEREBERAREQEREBERAREQEREBERAREQEREBER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data:image/jpeg;base64,/9j/4AAQSkZJRgABAQAAAQABAAD/2wCEAAkGBhQSEBQUEhISFRUUFBUUFRUUFBUXFBUVFBcVFxQXFBUYGyYeFxkjGRUUHy8gIycpLCwsFR4xNTAqNSYrLCkBCQoKDgwOGg8PGiolHyUvKiwsKSkpLCopKSwwLCwvNSkpLCksLCksNS8pNDUyLCkpLCksKSwqLCw1KSwsKSwpLP/AABEIAOEA4QMBIgACEQEDEQH/xAAcAAEAAgIDAQAAAAAAAAAAAAAABAUDBwECBgj/xABHEAACAQIDBAYHBQUGBAcAAAABAgADEQQhMQUSQVEGEyJhcZEHFDJSgaHRFUKxwfBicoKi4SMzNENTkhckc5MWRIOjssLS/8QAGgEBAAMBAQEAAAAAAAAAAAAAAAECBAMFBv/EADARAQACAQIEAgkEAwEAAAAAAAABAhEDMQQSIUFRoQUTMmFxscHR8CKBkeEVYvEU/9oADAMBAAIRAxEAPwDeMREBERAREQEREBERAREQEr+kFTdwlcjhRqnypsZYSFtqlvYasvvUqg80YSJTD55p0LBf3V/+InFSmeGR4ePA+dpYUaN0U80U/wAomCuk87OW+YXW3bOKdYaVqSVPiRZvnPK4oWIPf+M9PSfe2fT50qtSn/CxLr+M83jRrFd0Tsy4dpOpGVWHeT6VSLQmF1gfaXxE9VhFFp4ihWnotm7SFrE5/jK1nErTGYXpInU1ZDOLmM4sTpzOeE7rZ1NWV7Y8DiPMTE20hzkc0J5U2tUlHtCrnbl+J/XzmTEbRvp5/wBJWVa052nK8RhzvRI/WRIwnLe/r6e+I9fT3xKj1V/cbyMlKp9xhcZ9k+1l8rD5z1nmJvr6e+I9fT3xIHVtdcmsLXG7y9o/H852RGyurd43ON738vwgTvX098R68nviQGpksDuPw4cjnfLOcilkB1bZW+7ru/XOBO9fT3xOPX098SE1I52Vxe5I3dbj6385yyEk9lrEcFN/hAm+vJ74nHr6e+JXLQYC262ufZPaGWXdx85l6vW6Mb3+7awNvwtAm+vJ74j15PfEqquHYkkIwvnaxy5/OdRhn91vIwLb19PfE4qYtGBG8MxbzykMobGyML/snU3J/LynUo17hWty3dMvrA1Rs7BKcMO0N5Ru93Y7P5SoxRHOe2oU92riaZU9iu/Z3fZ6y1YH4ipPLbUpAVW7JGvDmvLjmdZ500ist8WmUbAYoDD1kv8A5iOP9pBlPinGctErKN7skaNpqRvAfD2T5yvr1VsbXAzytqb5X/D4SYjqiZ6IdGpJSVxzmA1gd7v0sDfu+E706wFuQOY3faz18peaqxKZTxQ5yXSxw5yuTErx7R52tpcj8h5zGauZte1zaUmkLRaV4MeOYnPro5iVOHr2PaBsfyzH675JGLBtwyP3dCb5ynJC3PKb66Oc4ONHOQ0xdtbnta7vC31nYYsWtmTaxNtcm1HxEckHNLO2LHOYHxA5zHTrrbMHj36gC9/Mzhq6Z9k5kG1tLWy+OfnJ5YRzHrA5xHrQ5/8AtiJblhHNL6MiInoMJERAREQEREBERAREQEREDwPSdOp2gW0XEUVb+OgdxvjuVKX+2eS21m5PcPzmwfSLs7fwnXAdrDN1txr1ditYX1tuEv4015TWWJr6knS5PwmDXjFm7RnNVTiTa/eB+JlZXaWW2RuOVvcqAGtoHzLKOJtcC+WYOUq6VJqjqiKWZ2VFUaszEKoHiSO6V05i0RMJvE1nEsc7C82hsH0L3AbGViCRfqqFgBpk1ZgS3H2QuuR4z1uG9Gmzk/8AJ0n76u9VPnVZjNMaUyzzqQ0GCeRnZak+gH9HuziLeoYX4UUB+BAuJ5/bXobw1QXwzvh2Ggu1WkddUdt5cyPZZRlpE6UkasNRipO4qSx6Q9DsVgrmtTvTB/vqZ3qX8Rten/GAORMpg85TXG7rFs7JYqznrJFDznflcJykGpOpeYd+cb0YMsu/+somLe74k4H1BERNzEREQEREBERAREQEREBERA4Zbixml+mXRtsCWCLv03slDslzTVt4uGQAk9XSpuqtbSoDcMt5umVGOwynG4djmUWru928LE+Nhb4nnMvFWitYzG8xH8zho4e01vmPCZ/iHz9h9mV67btHD13PJaT8TqzWCLmcySB4TaPo+9GbYeoMTi93rVB6ukCGFInIu7aNU3SQN3Jd5s2JBGxrTmdq6cVc7ak23IiJ0cyIiBwRPEdIvRNhcRdqP/LVD/pgGkT+1RyHPNCp757iJExlMTh8/bc9HmNwubUetQf5lC9Qcfap26xdPdYd882r5kDUagajxGo+M+pbSs2t0ZwuK/xGHo1TawL01LD917by/AznOlHZ0jUnu+bt+cFpu/FeiDAMbqtZMrWSvUK+VQtaQf8Aglhb/wCIxduW9R8r9VKeqlf1kNPXibp/4NYL3sT/AN1f/wATiPVSj1sPexETQ4EREBERAREw4ivu2sMzz7oGaJgpYoHI5H5HwMzwEREBERAStxX+Ko/uv+EspV1TfGoOVFj5tb8jMfGRmlY/2p5WiXXS3n4T8lpERNjkREQEREBERAREQEREBERAREQEREBERATpUpBhY/rwneIEGrhiP2h8/iOM4pYgjQ3HI/kZPmKrhgc9DzH584CliA3ceR1/rMsr6tIqc/gR+sjJOGrXyOo+Y5wM8REBKhM8e/7OHp/zPW+kt5Q7Fqb+KxT8A4pg91NEBH+81fIzFxU/q06d5tHl1dtKOlp931hfRIlbHD7uffw/rIrVWbiT3D6CbXFaxIeFqboIY2zyGpH0ksGBzERAREQEREBERAREQEREBERAREQEREBERA6Vae8CJAR90g8jY/gfr8JMxeMSkheo6Iii7M7BVA5libCeD2x6UMOrN6vTqV/2rdXSJtwdxvEW4qp04yJmI3TETOzYU4JmoMR6Rsc9gjUKK6KFpl3I4DfqGzHwQSJUxePq238TjPhU6gZ/9PqyZn1OJ09P2p+jtXQvbZt3bOPFGg9Q37Kk3AJsACSR32BlLsWmUpdrsliWa/3jcls+I32e3iJrGrsdmv1lRrEEFnrVau7vZIxVi1x1m5e2dt6TqWymIaqjUaK3cuwSlULE9o7z1FO4l2Fk/tGIsCFJAGCNSmprxr5zERiI9/j9Gz/y3jT5dsz16eX54trJQyuwbuUA3PjyEM3DQe6AR/UzTGKwFBzUbqt1mrFqYQKiLS0sUAvvXBORAW+uVj2w2y6wINF6tMjIEYiqnyU5fOaJ9I6MT1kt6M1ojPRuinh2OgA8foJMpU90Acpo9Nt7QwzEesYgEZkPu1QQb5kurEqeBvwOmctNn+lnFof7VKFYdwai/d2l31/lE0116WjMSxW0L13ht+J47ZPpSwlUhahfDsf9YKKf/eUlB/ERPYK4IuDcHP4TtExOzlMTG7mIiSgiIgIiICIiAiIgIiICIiAiIgJVdJOkNPBYdq1S5sQqoLbzu2Sot+J56AAk5Ay1mtvTVSbqcKwvuLWYNnkGemwS443s4H71uMi04jKaxmcPD7X23WxtXrMQ29Y3RBfq6QOgpqeP7Z7R7h2RedHuiDYhDUclKXC395U0PZvkosQbm5zE8dv9k24gj5TcfRna1OrhrLqCWX9xnLacN0sUI4FeFxPF4rWtTHvz1+Hb9+3wejSn6Zx7v+/ni84jU0YrQRUX2d4Z1Klr3LVD2rHPIEC2vd0atnlw1PAW1vzk/H7Is5amQM77rZDPPsnSx5Hz4SuAaiQXpkrf7w7LA3BBOmhOfPOfN69LampzWnd9Dw06fJin8d2Gp94Obb6UyptkLMSAeViLE90ilktc0d4ge12t3xYK/wAgAJmxDXbeVg43QtmFn3QNGW9mPHeU9+Ujgof9Twsj6d91PymuZiOldod9OMxmfz6lKoA1yL35AAgDS1hYC3DTLhL2nS3+q9XO8bszDS4C2VHDaXY6ZWte/sk1qYUEf3WIGR7bPSUd5IdFFuOTX75Y7BPUVC2b3sqW3QhN7XbtFhbmODHutS0V9q0x+8/Rw18WjNd47dp+zFtj1g9VUqUurUKyLugixJ3iH3iWBuuV7DXnKfE4VH9pQT7wADeYtf5HvnrOknSFWQ0ltc3uAQ1hYjtkZA5ns5nnYDPyzNOFtXN+fTmfjt9k6Ec+nEXrER4PPY/AGnmMxa/8OlweI58RxvrLHop0wrYJgKZL0r9qgT2SOPVX/un8LKeI+8O208QFXPhmR3EEAfxZC3dKPBYU2F+QE+h4HiL3pzW7d/F43HcPTTvEV79vD8+j6L2ZtJMRRStSbeSooZTobHgRwINwQcwQRJU8f6LEYYA3vumvWKX03d6xI7t8PPYT3KzmMvFtGJwRESUEREBERAREQEREBERAREQEibV2VTxNF6NZA9OoLMp8bgg6gggEEZggESXIG29tUsJQetWbdRBwF2YnJVVfvMTYAczA0t0r6C19nkuT1uH3gq1eyHXeNlWqmXazA3luDrZdJV7L2s9Jt6k+6b3IzsTa17Agg2yuCDbI3GUydLOmNfH1L1OxTUk06Km6pwux+/Utq2guQuVy1DMOrSl+nZs07Wr1bEo9Nt63WoQdLjMH4qP/AKDXUyywnSOm6lVa987KyE+BXeB8xNXJimHE/HOZhjzqVB53nn29H0n2Zx5/35tMcTMbxE+Xy6eT3ePtvXWnujK4IsCQczZclvpYHhfjIt78hr8/E52nll2sMrKw/da0nUekdMZN6z/DVH5zhb0feI38myvH1xjHmvjVQcUvzIUH5idHr3v2r/xC3kMpWjpPhuNPGn/10H4Azq3SjDcMFUb/AKmJc/JUE4R6KnPW3k6/5KsbV8058Qo1I8B9BMD4pmyRT4n9fkZDbpWf8vB4ZO8q7n+ZrfKR622sVUy6zcHKmqoP5QJq0/RunXrbr8nG/pHUt7MY+f2SauDt2qrAfvGwufHU9+ZnpuivQt8Xu1GDUsMQGD3tVrKdOqAzRT77Wb3VBIYeJTZ5JuxJPMkk+Znquh3TJ8C3VvvPhmNygzakSe09LuvmU45lc7hvS0q0icT/AE83Vte0TPfzbjwuFWmipTUKiKFVVFlVVFlAHAAACZZjw+IWoiujBldQyspuGVhdSDxBBBmSegwkREBERAREQEREBERAREQEREBNC+kLpa2NxRVG/sKLMlIA9l2F1eqed81XkouPbM2v6QtrthtnV6iMVcqKaML3V6zCmrAjQgte/dPn6koFgBYDIDkBkB5Tjq2xGHXTjPVlVJ3FOcrMiCZstDoKMyLhZmRZnpiVmVohgTZ0kUdhs2ik+Akmk8m4baDLpKzaVorCPR6I1D923iRJtLoS3Er5n6SUm335DzM7HbzngPMyOaDEsI6KBdWXyP1mDEbPVNDf4WmWptF2428JFe5/WcrMx2WiGCosi1acmssxOkRJL03oz6SmjW9VqH+zrEmkSfYq2LMg5K4DHuYH38trT54rhhmhs6kMhGqupDIw8GCn4TfWxNpDEYajWXSrTSoBy31Bt8L2m/RvmMMetXE5TYiJ3cCIiAiIgIiICIiAiIgIiIGvPTZUIwVAAmzYtL94WjiHF/iqn4TTyGbp9MeAL7PVx/k4ilUItfssHonwA669+6aVUzPq7tGnslLMtORkaZ0acJdoSkkhBI1NpKpGc5XhnRJnSnOtKW+z8OCL8fwlN1kOlg2PD8pKTZp5+Ql1SoCZ0oCXiivOovsvx+U6Ns3vPkJ6GpTEiViBE0gi0qCthiuv6+kiVBLLH4kaCVVWpOfddGrGba9GVQnZeHv93rUHhTrVUHyUTT2Iqzc3o6wZp7LwobItT6wgixBrM1Ug/wC+bOHjqy689HpIiJrZSIiAiIgIiICIiAicEzG1SBkJnU1JHetMD14Hba+Dp4ihUo1BdKqMjW1swsbciNR3gT5z2rsx8NXqUavt02sTawYHNXA9117Q8SOBn0I+InmOmHRlMagzCVkB6upbgcylS2Zpk55ZqcxxDc715oXpbDTSNM6NOuPwFSjUNOshRxnum2YvYMpGToeDDI+OUwq0zTDTEpyVJJp1pWrVmZaspMLRK3pV5Ow2PI0M8+leZlxUpNV4s9ZR22eI8jM67cHf8vrPILjO+dvXDzkYsdHq622+V/wldX2kTqfL9XlIcZ3zE2LjEzuZiFlUxMh1sTIdTFzNsfZVbGVhSoIWbLeY33Kan71RvujkNTwB4XrTKtr4TOj2xGx+KSgPZParH3aINnPi3sDvYn7pn0DTQAAAAACwAyAA0AHKUvRPopTwNDq07Tt2qtQizVGtbTgoGQXgOZJJvJupTlhjvbmkiIl1CIiAiIgIlN9pvzHlM/rNT3l5jLUZZ/OBZRKsY17gbwubfd56flORinNgGW5z9nhe0Ce5mBzIz4ipvAXGds93S+l5herVsD2c93h730gZ6hkZzMVWtUF7kcbWW97C9/DMTFVqPcjeUkcAufwgdqjSNUadDWci9xmbDs6nL6idGFQ3sQbXHs8RbL5yBC2ts2liE3K1MOoJK3uGUnU03XtIe8HPjfSa76SdDzhl61Km/S3lWzi1VS5IX2RuVBkcxuaezNjV6jgkZZd0r9qYTr6T0nyV7ZgZqysGRl7wyg245jjK2rEr1thqechpb7X6N1MMT11lW+VVbmk3LtH2CbHstY8r6yF9mG9t4eRtpfXjM0xjdoic7I4qmdhXmddkuTYZ6HLkdPxHnA2JXLWWlUbwQnhe2XGR0Sw9fHXyxXofjCR/y1bM2uU3Rpcm7EZa+RnJ6JYge2KVM55PWpZAGxJCsTrGEZVnXwjMxAUEk6Aay3/8MboZmrBguvVqd0W1vUewA75bbB6NtX3RQAVHOdYqStgbEqx/vW1tu3W4zI0MR1nFUz06yldE/Rg2ISnXxFXdpOquqUjeo6sLjeqEWp94UMeTDWbX2NsilhqQpUKa00GdhxOQLMTmzG2bEkmQNnUWp0kSlu7iKqKLaKtlF78gL38Zm9fqAkXGRtpymytYhltbK7WcyppY6o2QIv4a5zucW/vLoT7PAfr5yyqziVaYxzoy629nuv8AgJ2XE1CL7y2tf2fHXlpAsolWmKqnlxy3c8gD+c7HEVc81yIGnO31HnAsolb62/8AqJ/tM4gZvslObeY+k7DZw95tLajTykuIEX7PGXabLTMcNOEDZ4AtvN5jx5c5KiBE+zVyzbLTMfSc/Z495/Pw7u4SVECGdmj3n8x4cpjbZY5t5j6SwiBVNskc2z7x9J0bZQ5v5j6S4nFoFC+xFPveY4fCdDsJf2vMfSeg3BHViBQfY4zzbMbpzFiORyzHdKfF+jvC1Dfq2Rs+1Rc0Tc6kinZWPipntuqEdUJGDLXNX0XDLq8XiFA4OlCppp2txD85G/4YVw11xdE8Bv4TO3DNcQJs/qxOdwSvq6+C/Pbxa5oejmt97EYa3HdwV286mIYak8JPw3o8IBDYyvn/AKVLC0CPBkolv5p7jdi0RSsdkc9vF5rD9A8Mrb7I1R8u3XdqzA5i4NXeC6n2QJcLsse8/mPpJ0S6qJ9nD3n8x393efOdTspTxbzH0k2IENdlqMwW8x9J2Gzxl2my7x9JKiBE+zl95tb6jXynP2ePebzHeOXefOSogRF2ao0LDjqO7u7hOfUB7z8tf6SVECP6p+2/mPpEkRAREQEREBERAREQEREBERAREQEREBERAREQEREBERAREQEREBER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0" name="Picture 6" descr="http://images.vector-images.com/clp/186338/clp137557.jpg"/>
          <p:cNvPicPr>
            <a:picLocks noChangeAspect="1" noChangeArrowheads="1"/>
          </p:cNvPicPr>
          <p:nvPr/>
        </p:nvPicPr>
        <p:blipFill>
          <a:blip r:embed="rId2" cstate="print"/>
          <a:srcRect l="17640" t="42839" r="4241"/>
          <a:stretch>
            <a:fillRect/>
          </a:stretch>
        </p:blipFill>
        <p:spPr bwMode="auto">
          <a:xfrm>
            <a:off x="6588224" y="5224636"/>
            <a:ext cx="2232248" cy="1633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8204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Две </a:t>
            </a:r>
            <a:r>
              <a:rPr lang="ru-RU" dirty="0" smtClean="0"/>
              <a:t>женщины брали воду из колодца. Подошла к ним третья. И старенький старичок на камушек отдохнуть присел.</a:t>
            </a:r>
          </a:p>
          <a:p>
            <a:r>
              <a:rPr lang="ru-RU" dirty="0" smtClean="0"/>
              <a:t>Вот говорит одна женщина другой:</a:t>
            </a:r>
          </a:p>
          <a:p>
            <a:r>
              <a:rPr lang="ru-RU" dirty="0" smtClean="0"/>
              <a:t>- Мой сынок ловок да силен, никто с ним не сладит.</a:t>
            </a:r>
          </a:p>
          <a:p>
            <a:r>
              <a:rPr lang="ru-RU" dirty="0" smtClean="0"/>
              <a:t>- А мой поёт, как соловей. Ни у кого голоса такого нет, - говорит другая. А третья молчит.</a:t>
            </a:r>
          </a:p>
          <a:p>
            <a:r>
              <a:rPr lang="ru-RU" dirty="0" smtClean="0"/>
              <a:t>- Что же ты про своего сына не скажешь? - спрашивают её соседки.</a:t>
            </a:r>
          </a:p>
          <a:p>
            <a:r>
              <a:rPr lang="ru-RU" dirty="0" smtClean="0"/>
              <a:t>- Что ж сказать? - говорит женщина. - Ничего в нём особенного нету.</a:t>
            </a:r>
          </a:p>
          <a:p>
            <a:r>
              <a:rPr lang="ru-RU" dirty="0" smtClean="0"/>
              <a:t>Вот набрали женщины полные вёдра и пошли. А старичок - за ними. Идут женщины, останавливаются. Болят руки, плещется вода, ломит спину.</a:t>
            </a:r>
          </a:p>
          <a:p>
            <a:r>
              <a:rPr lang="ru-RU" dirty="0" smtClean="0"/>
              <a:t>Вдруг навстречу три мальчика выбегают.</a:t>
            </a:r>
          </a:p>
          <a:p>
            <a:r>
              <a:rPr lang="ru-RU" dirty="0" smtClean="0"/>
              <a:t>Один через голову кувыркается, колесом ходит - любуются им женщины.</a:t>
            </a:r>
          </a:p>
          <a:p>
            <a:r>
              <a:rPr lang="ru-RU" dirty="0" smtClean="0"/>
              <a:t>Другой песню поёт, соловьём заливается - заслушались его женщины.</a:t>
            </a:r>
          </a:p>
          <a:p>
            <a:r>
              <a:rPr lang="ru-RU" dirty="0" smtClean="0"/>
              <a:t>А третий к матери подбежал, взял у неё </a:t>
            </a:r>
            <a:r>
              <a:rPr lang="ru-RU" dirty="0" smtClean="0"/>
              <a:t>вёдра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тяжёлые и потащил их.</a:t>
            </a:r>
          </a:p>
          <a:p>
            <a:r>
              <a:rPr lang="ru-RU" dirty="0" smtClean="0"/>
              <a:t>Спрашивают женщины старичка:</a:t>
            </a:r>
          </a:p>
          <a:p>
            <a:r>
              <a:rPr lang="ru-RU" dirty="0" smtClean="0"/>
              <a:t>- Ну что? Каковы наши сыновья?</a:t>
            </a:r>
          </a:p>
          <a:p>
            <a:pPr>
              <a:buFontTx/>
              <a:buChar char="-"/>
            </a:pPr>
            <a:r>
              <a:rPr lang="ru-RU" dirty="0" smtClean="0"/>
              <a:t>А </a:t>
            </a:r>
            <a:r>
              <a:rPr lang="ru-RU" dirty="0" smtClean="0"/>
              <a:t>где же они? - отвечает старик.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Я </a:t>
            </a:r>
            <a:r>
              <a:rPr lang="ru-RU" dirty="0" smtClean="0"/>
              <a:t>только одного сына вижу!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В.Осеева «Сыновья»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5602" name="Picture 2" descr="http://www.r-rech.ru/images/stories/rasskazi/sinov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08716"/>
            <a:ext cx="3110880" cy="2849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ОСЕЕВА  «ЛЕКАРСТВО»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У маленькой девочки заболела мама. Пришел доктор и видит - одной рукой мама за голову держится, а другой игрушки прибирает. А девочка сидит на своем стульчике и командует:</a:t>
            </a:r>
          </a:p>
          <a:p>
            <a:r>
              <a:rPr lang="ru-RU" sz="2800" dirty="0" smtClean="0"/>
              <a:t>- Принеси мне кубики!</a:t>
            </a:r>
          </a:p>
          <a:p>
            <a:r>
              <a:rPr lang="ru-RU" sz="2800" dirty="0" smtClean="0"/>
              <a:t>Подняла мама с пола кубики, сложила их в коробку, подала дочке.</a:t>
            </a:r>
          </a:p>
          <a:p>
            <a:pPr>
              <a:buFontTx/>
              <a:buChar char="-"/>
            </a:pPr>
            <a:r>
              <a:rPr lang="ru-RU" sz="2800" dirty="0" smtClean="0"/>
              <a:t>А </a:t>
            </a:r>
            <a:r>
              <a:rPr lang="ru-RU" sz="2800" dirty="0" smtClean="0"/>
              <a:t>куклу? Где моя кукла?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 </a:t>
            </a:r>
            <a:r>
              <a:rPr lang="ru-RU" sz="2800" dirty="0" smtClean="0"/>
              <a:t>кричит опять девочка.</a:t>
            </a:r>
          </a:p>
          <a:p>
            <a:r>
              <a:rPr lang="ru-RU" sz="2800" dirty="0" smtClean="0"/>
              <a:t>Посмотрел на это доктор и сказал:</a:t>
            </a:r>
          </a:p>
          <a:p>
            <a:pPr>
              <a:buFontTx/>
              <a:buChar char="-"/>
            </a:pPr>
            <a:r>
              <a:rPr lang="ru-RU" sz="2800" dirty="0" smtClean="0"/>
              <a:t>Пока </a:t>
            </a:r>
            <a:r>
              <a:rPr lang="ru-RU" sz="2800" dirty="0" smtClean="0"/>
              <a:t>дочка не научится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сама </a:t>
            </a:r>
            <a:r>
              <a:rPr lang="ru-RU" sz="2800" dirty="0" smtClean="0"/>
              <a:t>прибирать свои игрушки</a:t>
            </a:r>
            <a:r>
              <a:rPr lang="ru-RU" sz="2800" dirty="0" smtClean="0"/>
              <a:t>,</a:t>
            </a:r>
          </a:p>
          <a:p>
            <a:pPr>
              <a:buFontTx/>
              <a:buChar char="-"/>
            </a:pPr>
            <a:r>
              <a:rPr lang="ru-RU" sz="2800" dirty="0" smtClean="0"/>
              <a:t> </a:t>
            </a:r>
            <a:r>
              <a:rPr lang="ru-RU" sz="2800" dirty="0" smtClean="0"/>
              <a:t>мама не выздоровеет!</a:t>
            </a:r>
          </a:p>
          <a:p>
            <a:endParaRPr lang="ru-RU" sz="2800" dirty="0"/>
          </a:p>
        </p:txBody>
      </p:sp>
      <p:pic>
        <p:nvPicPr>
          <p:cNvPr id="24578" name="Picture 2" descr="http://eneja.com/sites/default/files/imagecache/resize_image/66037683_29776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429000"/>
            <a:ext cx="2067186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4604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dirty="0" smtClean="0"/>
              <a:t>По </a:t>
            </a:r>
            <a:r>
              <a:rPr lang="ru-RU" sz="2000" dirty="0" smtClean="0"/>
              <a:t>улице шли мальчик и девочка. А впереди их шла старушка. Было очень скользко. Старушка поскользнулась и упала.</a:t>
            </a:r>
          </a:p>
          <a:p>
            <a:pPr fontAlgn="base"/>
            <a:r>
              <a:rPr lang="ru-RU" sz="2000" dirty="0" smtClean="0"/>
              <a:t>— Подержи мои книжки! — крикнул мальчик, передал девочке свою сумку и бросился на помощь старушке. Когда он вернулся, девочка спросила его:</a:t>
            </a:r>
          </a:p>
          <a:p>
            <a:pPr fontAlgn="base"/>
            <a:r>
              <a:rPr lang="ru-RU" sz="2000" dirty="0" smtClean="0"/>
              <a:t>— Это твоя бабушка?</a:t>
            </a:r>
          </a:p>
          <a:p>
            <a:pPr fontAlgn="base"/>
            <a:r>
              <a:rPr lang="ru-RU" sz="2000" dirty="0" smtClean="0"/>
              <a:t>— Нет, — ответил мальчик.</a:t>
            </a:r>
          </a:p>
          <a:p>
            <a:pPr fontAlgn="base"/>
            <a:r>
              <a:rPr lang="ru-RU" sz="2000" dirty="0" smtClean="0"/>
              <a:t>— Мама? — удивилась подружка.</a:t>
            </a:r>
          </a:p>
          <a:p>
            <a:pPr fontAlgn="base"/>
            <a:r>
              <a:rPr lang="ru-RU" sz="2000" dirty="0" smtClean="0"/>
              <a:t>— Нет!</a:t>
            </a:r>
          </a:p>
          <a:p>
            <a:pPr fontAlgn="base"/>
            <a:r>
              <a:rPr lang="ru-RU" sz="2000" dirty="0" smtClean="0"/>
              <a:t>— Ну, тётя? Или знакомая?</a:t>
            </a:r>
          </a:p>
          <a:p>
            <a:pPr fontAlgn="base"/>
            <a:r>
              <a:rPr lang="ru-RU" sz="2000" dirty="0" smtClean="0"/>
              <a:t>— Да нет же, нет! </a:t>
            </a:r>
            <a:r>
              <a:rPr lang="ru-RU" sz="2000" dirty="0" smtClean="0"/>
              <a:t>—</a:t>
            </a:r>
          </a:p>
          <a:p>
            <a:pPr fontAlgn="base"/>
            <a:r>
              <a:rPr lang="ru-RU" sz="2000" dirty="0" smtClean="0"/>
              <a:t> </a:t>
            </a:r>
            <a:r>
              <a:rPr lang="ru-RU" sz="2000" dirty="0" smtClean="0"/>
              <a:t>ответил ей мальчик</a:t>
            </a:r>
            <a:r>
              <a:rPr lang="ru-RU" sz="2000" dirty="0" smtClean="0"/>
              <a:t>.</a:t>
            </a:r>
          </a:p>
          <a:p>
            <a:pPr fontAlgn="base"/>
            <a:r>
              <a:rPr lang="ru-RU" sz="2000" dirty="0" smtClean="0"/>
              <a:t> </a:t>
            </a:r>
            <a:r>
              <a:rPr lang="ru-RU" sz="2000" dirty="0" smtClean="0"/>
              <a:t>— Это просто старушка! 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6064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В. Осеева «Просто старушка»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3554" name="AutoShape 2" descr="data:image/jpeg;base64,/9j/4AAQSkZJRgABAQAAAQABAAD/2wCEAAkGBhQSERUUExQVFRUWGBcYGBgYGBgXGBgXFxgXFBcXFxcYHCYeFxojGRcYHy8gIycpLCwsGB4xNTAqNSYrLCkBCQoKDgwOGg8PGiwkHiUsKTQpLCwsLCksLCwsLCwsKSwpLCksLCwpLCwsLCwsLCksLCwsLCwsLCkpLCwpKSwsKf/AABEIANIA8AMBIgACEQEDEQH/xAAcAAABBQEBAQAAAAAAAAAAAAAFAAIDBAYBBwj/xAA9EAACAQIEAwYEAwcEAwEBAQABAhEAAwQSITEFQVEGEyJhcYEykaGxwdHwBxQjQlLh8WJygqIVM0OSsgj/xAAaAQACAwEBAAAAAAAAAAAAAAACAwABBAUG/8QALREAAgICAgEDAwIGAwAAAAAAAAECEQMhBDESEyJBUWFxMrEFQqHB0fAzgZH/2gAMAwEAAhEDEQA/APa2SuFZHnXbd2aYX1okUhwbSl0pMKZm0qFkgNKda4DTS2tSiEhpZqaK6KhCQGlNNroFUyrHV2uClVFna5SpVCHaVcrtQgq5NKlUIKaVcmlNQh2uTXa4RUII1xqWf86Zcf61CI6W18q5cuU4LpUN3bzNWiDCNqkRfEK44kQPekl2WWOYq2Qs0iaVNJ1oSDbiA71WuKR51YJrjLNEWQ27lNdqYyEelNJqNl0WLbaU1jpUIbWuu2oqrKouLXRTQ1ItRA2PpwNRinI061RQ+apY7i6WiATLHXKN6uMa8Vxvae42Ja5cA0uPEf6Tl+1SKtmjFj8z1jD9obbEA5knQFhAJ6SCQPeigNeTv2uRrBY7wf7UuH9usSMNmS4gCBAJTMInL4jOYmNfwq5RocuJKX6T1muV5nd/au+HjvraXQQSrWyUOyESpzCPHvPLY0f4V2/S4oN1O7U6ZgSy69SVBH1oBc+Nkh2jVlq4GpgaRI1HL3rs1ZmHTSYUgKVUQVtppLSC6zTLjZTPzqFiJgmoL9yIqW24Yt7fUVQxx09x9qthJbCWeCOnX86hd/HHy+5qC1iWMRz51XxSFfEk7x125++oqIoJlooZdvZbmm8iPf8AzTbPGl/nBB8tRVcYoNfB5FhE9BAqyo38mhSdzv8AQVS/8iA7DVjoAB+oFW793KhJ5An6VU4RYGUOdzP3P3/KhLXRaBpE1HmrmajAHkVVvJFWJqLEfDUCT2QqdaixAiuZtanYTVVoNuh2ExOYRz+9WFFArt/um+o/EH2mpb3Gs5FuzOZjq0bdY8/OonoHxCLX89zIvwp8Z5SdAnrGp9quoKgweFFtQq7D6k7mpr15UGZmCgbkkAD3NQEkivO/2ndm0SxdxatlIAzqRIuMxCIRr4GkgEjQjlWnxXbnBWxriLZPJVOZieigb15t+0zt02Lsd1h1YWpm7myEtlZWUeFjlGk6xrHvahKrSG4ZVNbPP0xztC7z/Lrr69R5Vo+GXD3ZRWSc47zMswoEADqd/Mkj1rK2UCghpXb/AEneD5nXyNTYjHO2iyAd2MrO+w3Omk7+lL8qWz0SVdBzjOPW/f8AABkUaxsIMtGkfEcgjoNq0PCbma2BOgER18geR8mkH1rCZoWB1BPUkaD5UewPFHWyAgzOcxLEeFVAls3JyANBy1mKGORNsPPj8YWz1r9n/EFuYe4itm7q6yQd1BVXA3Omp/QozxLtBYw5C3LgDHUKJZo65QJjzrxbsNxC7h/3t0uE5kTMx1OZnkPPJoNw+81Ozhjna4SzH1zT5zJPnrWPk8309RWziw4vqycm9HqWH7eYdj8N0CYnJIHmcpJjzora43ZeIuLJ2BkfevPOGYpSuuUhdPCPy0rQYTD22QydD5x7Vmx8+bdNIOfFgurNirCNKTgRrWTu4prYi2WRR/MCCo9VIINXuAdov3hLitlz29yvwkHYj3BBGvrW/FyYzfj8mSeGUVfwW8HiIuuOXhHvy/GmcXhVB6kfjQ3CYxe9fOYHkdNDAJ9qgxnHA8KASVMg7AxzPWtbAS2FLWI8IAnMRAA39fQb0Rt2zAnQch6dTQrhgAYHcnc/rlRpqlC5EGIwSuNR7jf50A4hgzbOhOn6kVpWuVSxq5hykbflV1YPlQHPF7lxcrRpqTtmjUSZ6xtvWmwKRbQdFX7VhcReKsQPQ+hrfWiCBG3L05VTGPRRFynh6qhop6tTHEVZYDU5xpUaVIRpQkBNxo9pFWsPckUP4lcysR1II+xqvbxhViB+h1/XSohtWi3xFQQQfal2cwYhnA1JyjyA1MfMfKqmPJBE81MnzkfnU/Y24SHB6yPT4T9qprZd+0KcR45Yw0d9cVJkgGSxiJhQCTEjWOdecdrf2g28S6raVms2yZkAZ7kQMuvwqCdereQod+3G6y4yyYJQWDOsAzcYHbUR4T7isEcW5C92GQBQInMWIJJJIA68xyrVhxRfuMWSbXtRoL+PYtItglhB1Og2I1mBryofa4XeYnJlQ8jnOnloNaG2sZemDdFv0GZj7KCZ9YqSzxS4DBvNv/WNP71rE2WF4G+YDvLQM7ZmUTziViPIe1Ns9ncSzlVtPIOWTtIgRmOlTYvjG4Y2ry/6p7w6cnRQB5VpuxGPzFrYzvALLlUsxQHmBsVzFSecLHSudyMMPFyid3h83LGSjk6+Aj2c/Z4lsC7imDwJFsSEHUsd39NB60ZtYe3dbJcFgo7ABUVgIEMM2sakARG3yJBcUhSWZQgBLMT4Qo3JJ0ArB8V7XWhcIw0gBRIVwUZt9CurDUcxrOlYVUdmzNJ5E7bt9Gl7Y8KW1hhbw9oKjMWuFQYLRoztPi5/FMaV5wSXIRPFA1YfDz3OxGnKaKXWuYqzde6zEKhyiSoJHkOUAiPM1Hwu0FuLmhVYM+oOpQHw+6ofnWRqHIm5/wBBS8+PFQ/qE+AcJvNNxEgZojOP5dDIywBOvzrV3VuhQCh/4sG89jH2qK3bbuLVtXZcqLmKhTLZRJOYQROvSmOGNrMM7AmDcLTygDT4VzgEwOftUfExscpT+dg3iXaR1lcjZNjDQeu3LSOW4o1+zbwYa/fMnM+UabxuRyIlo/41lOMF7+JVd2y21JURJuvkCHQSCPKtxdwdvCWRhbbEwxZjz1JgHXpR4ON4ZE+0IzZVKLguxtkm5cgDczFWeOYYWske/rUPZ5v4pMM0Axl116meQ11oh2mk21JAGraTPLTXrXSl0c/+dI5gMVKjqP1pR7940msXwq99a0ovyo9B9qKKsXm9pPcxFRl6hDVEcQCYWT6cz5eXnTaoy22ZviFz4p3BI91MVtOymO73C22O4lT6qY+0H3rCcXUrddTG+b5gE/Wr/ZHtAtlLiOSAWzKYJ1iCNPIA0iW2dBr2mkZ9amttrvVcVLb0inNGJMuIanAqGytWUFKGozXafwlTzn6EGgpumc3mAfPcfjRbtfc1Xff2/WtZ+05IGseIE+gIB+W9Q0Q/SaDjjCbZ5wwjy8ND+H8YGEZiQSGVsijdm0MeUEEydgal7Y3e6a2zTAUiAdSZgKPMmKyQxBJLvGYjlsBOir5D6nWrlsdxsLyK30ZLt/xW/icV3l8KIUZAvwqgk5AW31YyTufaheDa0V/iLfTyCZgYH8rGFI9frWtxXF0DeNQ0SRsddtJoae0guNBEDkAdKbDJKKo05v4ZCcvJaBDYTMhhWRSYjWfKTV/g/ZlQAWWfXf8At7UYwmLBjQQfrRS3DCilLy7Dw8XHx1pb+oNOEVRAUR6A6ec0zgeKXB4lmQAd7bZVaT4WDKxAEwAQuv8AtHnN3E2wBPSgHE7uVrcnKA0SdouEqxPlBIPvS56VoOeNZIuMipxfHXcZcYZ2gk5iCctwg6MRsfX0pcL4L3dwK27yqnnmiRy2Oo9xUOEUJcIBIWYA6c9Oo8/KreNOZrSjY55jyKqn/Yn61y8rc7TM0PY0aXhtkDNaaRIK/caUC4twh7IyklrOuV1Hitk6sGjYTJB21I8q1CXYyl1AnmoMTvA85nfpUtrFTOxBkToQTzBjaRpXIw5pYJUzo5Mcc6tEvZjjS3bVq3mUXAqiG1zlVADLqAwIWfKSCJFXuN3lsLnvLbBmfCWDN0yoCe8adINea8eFvEYpEwzC0BGYiSgcTqgGsnQaHU61dbs61syWa9c2zN8o3mPKYrp5OTjxpN/PwZscMk3SXXyEOzeOZ8aLjle8zd7kBlbQSIBI0ZwAo02y9Sa0q3zceZMuYHzifrvWP4Uq27jMDLgEEKdFU7A9STrptFbPs2e8xFuNkH4THyH3rXiblFMyZI+Dbuzb8LwAs2wo35nqd6pdp2/hjXY/cUWBrN9qcRpAPL8zWlrRghudgPAXog7x+dFV46FhCJb+lSWJ1jYa1nbWIgEE8pH20rVcI4StpRoMxAlueusTRYw+S4rskVLtwjMMidARmPkTyHpNGMLhgoEAD67ecVFbqTG4ju7TNzAMT1jSjZkjsxPaETibpBEaL12UTPuY9qj7LYZXuMzKTkCldssmdxvOgIqnJbPzOuvOT/mtB2asxamIk/MAAfeaFLZum3GFGhNdsiTTrgp9lINE2Yfkv2RUztAplum4ltKT2x3wZPtZvb33P4UKw5ypm6Toec0R7U35uW0H8oLH3gD7VnuMY9rdsLbBa4wJVR//AEeigkfTrUl2asSuKQ7tPxz97vSP/XaGVR1cgd40+R8I9D1oReQ0QwHBCiqszAGp3PUz50zG2/kNNt/SmQideFY0oxAeM4arr4hrO/r196zGM4cUcTt/et3eIUaiJ6/jWe4lLmFUkDaATr1mjmlQ+Er7By4kEjLcC/6W019djRzAYy4SocjX4Y5xyPlWZHDyxIMQNyToPerGDKIRJKwZBCllY6CSAZWRzAO9Ji3YMm730bK9bDGOQrP8YwJzFm/9aqY82YgDnyGY/KpH4g9oyYg/0g6/lQvH8Sa8YaQg35QOccyx2o5v20D4/IDR2lSJImANZiMw+8+9HeGul11dwe6t7jUF2JOnXQxQ2xc8TGAFYOq/7SAs/TetD2ZtCWDwSQrEeZlWHr4Z96Hj44yyJyOZzoyhByidscVuXUY627MspknxZn0XX4vARJ6L1NV+0PEHwzW7OHeCxJaADGwBE7DQ1N2vbNlUGJMaknwBQSf9IFUblnNcLnVyNZ/lBGijpC6HzLdKTzcGLG1q/n/Bn4uXJOyldwWW2pXQlpB5nkP11otY4peveE3YRAAxAh2OxBPKDVK5Jk75AAB5nQe25PkDUjYpcNZQb843nU6nrqZrLHEp05q/oPnklHUGFez+HUEgGQJJO5JkSSeev2r0HsHg5cnpm99lrzns/jWeHYAM2kfDpyJgc69d7AXLZRgrAmF5cgPEZP8AqJ05QK0Kab0KlahQeu24BNYjjFzO7dBprW94iQLbHyrCYtNW9fypzehWNUwNg7Ga9bUjmg+Z/KvQAnOsdwnDTikI2DGfLLrPlWzX7UePoVynckh1sVm+1fE9O6B00JP50cv4jKpJ5A153i7/AHjmTpMn8KakVhjeya24W2WnQz89a6O0Di0lmyDnOhbnJOyjlvuaqFS8KDoJI9tSfSdK1HBOBLaAZhLxEnX5Dl59aDcno0ZHGK32azEKBt+vr602wDud/wAKfiGBqs2L6VF0ZK2Erdyor12TQ23iyTvT7l7XWq8CORmONa37h5bD/iIrL8cxndX3VgwzKAjR4SqqCQDsDnLSN4jlFaXFNmc/rWfrWc7ct/BJ5Z19V8QUsPOCR6TVKNujo48qxe59Ij4F2nB/gvusAHXY7efXWpMVxlhcIAByiQCNTuDHXlWHsd2zgpiCtyYBeBOugIIA6UVxIxJKue7DiMrKWMxpMFYAOx1pvpTS0aI8zBN/Q0ycQ7xASq+mpI9qz/HCQxLSw0AA8Kz5xqfSnL2mdYz2GzbMVhl6SADmM1Qx/aRd8rs42BEBSeZmNaGSdGjHnx92v/RrISIKFmIlbSiAB1IHwjqxqPiN44fu/GrXpzHJBUKR4gW2OkRGgA3PKjguIXDOggmTLGDAjXXU+fKtL2E4Yl67dvXVDNbNvIv8knMVLDmFyaDb1io4VG32YcnL8p1dL9wDi8VeYnwONpHw6MAQSCdiCD5zVf8AemaEKJE7eJjO2wJlvKtL2jtrcdi/iIzHMCRvqTI6mm9kOGW2Ut3mRgDHgBMxqMxME7jaTNZU7ZpXLio2wfe4cbZF28IQEKVESIAYWgP6jpMczG4NVlxV7vGa2AGbUgjQCWbU8jr8IopirYs3BCs91yQgY/DpmZ2AAA35Daap4nBnw21gtcJJc8lGrN5eQ9KpZXGXtM+XJ6qp9Ai5jrly4VaXuE6wB8I1CqB8ImN+lE7dh1WX3MyZGmuxIP1p3B0XKWUQsnL/ALeRPrvVi7dDaDWPvXJ5HLk8lJfk7fD/AIXF4lKTpvr7APF8UyN3Z0AMnzbYE7yJ+1NxZLOnSPCCIgLoHM/1HUDkKZg+H23xaB/ELl5EiYAUuAxJ5aaCtJ2jwi/vLm0CVDBQ2vMgwOgUQBzmetdaG4nncq8MjX3ZDgsGCAC3PUTqT5+e9aXg9z92YPbuG2OcE6xsQd58hoeYrMXELXRlCh2Zgrn4YADMWj4oBXad412qs1hWYm65J2mY0EcoiPKKyZZek7Zt42CXI1H/ALPXcZ+0y0bCjK9x9MxQBU06FokmOQqlguOpeYKUdGMwGgho1IDLz8jFeYYjEKAO7dj8QYEbaiCCN5E8tNK2PZcHu276w40DI5AXxDmJPh06DX5GqxZc0pL6G7Nw+PixOrv/AHo2/ZbD57t3ykfMjX5AVqRhMqmaz37PtReY8mA+k/Ki+NxpaQNq6Ub6PO5UvKwF2mxQFtgDy1HWsYraHqdP71qO0rRZPmQB86yNo+f6/CtD0Xj6C/CMOHvKOUGfQf3rZ27dZDsxaGYt6Ae0En7Vt7aUEXoVnfuInearXKlFcK0xIEitfFTOJ4nKjHy09Yp5MfWhPFvEyr0Mn8PpUZIx8pENmzCr1Jk/c/esR21xma8lomFVc7cpJJAj0A+tbnEPBgfyr+Vea9qb6vi7glSVFtAQRIYKCdZ3BOtBj/UM5LrGBL2HUvlUGIAnzjbpUi4YIqwTmOxEr58oq/g7Nt7as75XUgMTzI5Nz2nWli8AczEFWUxkObTMDAHqdvUitF7MH4JEsMYHePOmoMj/ALAzV/C9kTd1NxvknL0WqGDvlFlhMcuY25CtTwbiWc6DTePIQCTO2sfOKGTfwUpfczmO7LNbnxFo1y9R5Dr5TRfsvfW3buBV1fVSBllRoQRJ8aMT/wDtaI8YOuYcx9qzmGxws4ldP4d1sp8mcZfadD/xFLlcojISakrZNxC1ltuWADZjrGo8vSKC8HuOCzodCQMpgKY3J5g/mRRvtIWdlsjcmDGxmJPpH4VQxNvuxCRppoOfP2rny1tHVhtUy1gwSwVxLGSpjdDGYD0ECPOuccw7WbVx2ABNsqCCG0Y9R/uHyofYtXHKLJkHMNo02PXnRC5w28bZtXCHUkctRBmAQZApMXFNtjJJ1ozdvGNkULAkHn/TptXbwKqGBMMpMHXUEBhI23olxHDBUCx4gYGnlEDpoBT8bw9mVAg+FnB5QCR89az+MVJUu2bpcnLKLuXS+BvCeGLbAYatKanydW9tenStn2i4AbrEpdNts2fVQwzDSYJ5xznrQbEYULZnoVXzIOmvrpR3BcQ7y1mO4EE+Y2mtsHWjA0mZ3/wF/PZZR8BfMFEqWLh0AjXKQq6mCMlPxPYe/buIj5Bbfa4W8AiDluEDRvoeVekcBshbYJ0mT6jlUuO4kE5kaHXaPemvjxyK5BYeZPjyccfRi17LWke38JCgMcoPiYHwgA7AHUnnlEGCafxLiZgoDofzk69KsYu6WltdZPrrz+dCL9mW/X62psMUcMKiTJmnnlc3Zp+xPGGC3LaIzMzZidlH8vibcbchrMRWpIoP2Jwy2sISR4rjE+y6D8aKDEDWjxrRjzNeWjOdqrsws7k6eYH96AFIHz/X3opxu7muachHuT+FDdzH68/rVzlSG4o6Qa7MbkdTPz/xWyN0DcgAb6xXnnDMa6XMqLmZthry1ny0rVYXhlxzN5gY2UfCPzqou0IzR91svA00mqzNPpUNy8AN6aKLYM0Fxd2LjNy/LT8KkucWVZlhzgTziKD4riKn4fp5UMlY3Fp2y9bJOvMn8ZrzS5bQXFcAFjbVbikKVJA15gq0b6Gt7iuKLh7Iu3ARrCKfidv6VH48hr0nzosyrnK2gNOTFieZNwb/AGipBUByZp6RS4uIByTkbXKdwRJAneRr86z1q6+aFJWSNiY3kE9YImtTdxyXd9ATHUTyhv8AFAl4d/FYHQWwzNO0L09dKZMy4nSdh5y1x17pgCxAZZ2J0Mcyu59K1VnidtT3SKTHxESJYczG8dOU0J4B2Uv4jBDEWllrbEW12Z1ykXCh5kEgATqQ3Oh3BMcylraJ3h1kDlrrmnYz1NTsTtPo2N7EkoYJYc156eVZHiWb5EEMf6hDL76bUbS1dYa9wjckzqzH/vAM+VNfCOyObiQVWbi7SoI26ECSDNRBdstYTEBs14gagZR0zCfaNqC4i7Ln3+u9SWr3co1smcruB1ylQ6z7MB86pYQZ2nkK5ed0qO3hXls0WAtjOv8At09RG3sKOLb8PrVHgOCViCxjlOwHmaL37GRSw1UBo84oIRfjZcpLyow3FsJ3mJCTyPPYLvz9QKJWFyyPv1kz9qXC7GfEXW5IoU6fznU/rzq4trUrzD3J+a/nSpxqUfyNi04sZj8Gz2kCcriFvJROvnU+FtC33q8tx6HxD/sD/wDqiFm3/DobjMRE84E+4g/gRWuJnf2NhhmOVdSNBptyqrxYRbLTG2/mYj607CXfCCNiJ9uR+VDuM4wORbBBCmWP+rkvtufauk1UTnY23MqXL0Ly19/n8qrI2sdf0TSxF2Tpy+pmn4WxNxB1ZfvNZns6d0jaYbS1bXkFX7A03EXsqkk9Sau2LMgfrSgvErga5k5Lq33A/GnJ0Y0/JgvHaDMdz+ZofZMyf10+8mrHEMTnaBtpHpVnDYQRA5wBWaVzejbF+C2X+y2GlmaPFoJ8vI/ratejUM4Vgu7QAcvvRBWpyVI52R+U2wTcXlt9TUF3CIYlZ9ST89YNWLeHJOtFsLwomjbSKQAucNBEBEH/ABWhvaHF28FZN67sICqPidjsqj29AAT6+hWuGqu+teGftf4p3/EBhx/68MBI/quOAzH2XKPnVRn5OkSSpXIzfEOI3se/fXiqqohFBOVFmYHUnmTv6QKE3bKHRS9wjqsjy13oxaxCBSWgKBAHXcUO4jx5lXu7YCeY3Omv+aa0khEbkyrZw7pmlGyxJzCPPfer/CMF+83UsoTmvuqE9LcgsY8lBO+9DuzuAuYm6LVoFrt05VkmAP5nboqrJnlX0F2K/ZhYwCzJu3SINwiIGkqg/lH1POlOaQ142Qdob/7nw+4bACCzaC2gNcuyA+eWc2u5GteMcO4WXGdnFu2SYgFmfqVHMT/Ma9k/alfXD8PuZv8A7EWR6Mcze4RW94rzThNtWXOxEDSBsAOQ9Nv8UUWqFOLumLhfZtSTmZirHQNE+5jbatpjQP3UWlYGQE3zCW1YzImF115AViE44xuSgBjS2kwGYyJboqr4ifSiaYzJbtqjZwA5LMfE7OJuXI/lBEqojZp5VGmFpALFAPfxETC3Gg9RlRVPloJjzFEuFYATlkAdd/pzPlVNbi/xSNczmY2JJYCNNNFGnkaJ8KUWyrMpO2n59K5mVXk30dbHccaf2NTw3hUwQxC+kTGm363q7xJcts+Xhn59dv71LYuzqIGi8531/RHMEVBxrE23yWg65vESJAgDKMx6RPPzptUZ9sz3ZO3Fq4x3e67ecCAI89dqvcDwRu3Wgf8A0uD5sPy+lCOz/HLStfJLHM+a2AJAXUbzpAAPnJNaTsXxuzbN24xaLl1ltwsk/HcOnKFUmaz5V74/n+zNixyjGX3QVv8AZ11XQTptuayWO4NemCCDmCDT4mIzBVO22u9aXjH7RVY2lsIct0wLzqwC6xITQHnufas9fwpLPduXzcKtCsxEgdUA0O40UcqZromPDKrZc4Zce3YVCplVIM6mATC6aaCBPlUNjAtzjeY8/wBGj9jDLCsJhgGE6RIn33pxseVdSlSMF+L0Af8AxpJHkZ/WkUVwODVGDESREesEfkaufuzbBaY2BuHoPcVSjECeSTLqcXyAknX9bdY6elDLqF9BBZhLkQdyBHTrvyWmYnBMRB2BB9wZ99alwl3uxs3n59Kjx+S0JedY31sB4fBXDeGdSPFJ9By8xyrSYHh38TU6Agj5HT511MRm/XyqVHM0Cx+I18hySDqZVG9PDL1FB1Jp6pUcQdMP2MCBV5EikpFcN4dRWVtsekkQcU4imHs3L1wwltSzHyUTp1NfKXFeKNexVy+0jvbrv4jsCTCsdpAge1fTHbrANiOG4q3bGZmsvlA1lgMygeZIivmPAY3uz4lzawVYT9DsYpuHsVl6O8Tx4jLoSehEDbpQy1Za42m27Mdh78vSreNxXeP8IQcgAAFH4mr3eJKWy2W2NXI8R58pEz039a0Pe2JXt0j039g+Gw+W7lIOILGZBB7pQsQdozGSAeazyr2N7gUV4Z+zziRGJS5Zt5bdtHUC4cpbvPEz+EasWUDSQigb16RxHtOHAAUjqdI8qzePlKkavFxWzC//AOgsWWGDVTpN4x/qHdAfQmvN2x7d0ttDAAg8vM69P71sf2zX5XCHl/G18/4X+awWHvDKIrRBJaEZG+y4bgWAonbMdRPPKJ2Qc+u9O4lxPMoUE6AFztLQefLQR/iqfekwBqflqamwXC3xDrYt/wAzEF+U/wAznnAEwPzpj0IirdsIG+VW2mRmUqpzINZggqwKjVWLTrz31qT9+dGXJZusCozAi4niE7QWGu/TQVq8H2ZtnvLPfokBcgBykr3aqdzAOa2ZHvzptvsMLUS5ZiVOck6QZOg3BGmsjWsEou9Hdx54+mvL9iHsnw2/jEuL3tywbZUOhZhmDg8hBCwo66jyq5xTsHibaMqKjoz5vAZYSSJKkBtFiYmaNcM4cbNxSl4BVt93lOumnPJIAIBiY1o7h8a2niz0ah9RT5Mov2nlOF4Qy3LneOilGSQ4TOdSFIDiIgTvBEVdudwti13pm0bjEZJJJ7sgEZdN4JG0NpUH7Q8BdxOOu3FtMyWglsmJJyKCxiNhnApg7P3b/DcMbSO0X7shdTEWkBkkfzLHz6VknF+SNyy+STY1LydzZ7q6XvW2/wDSzGCxLZStvQ5jK/ntXqGA/Z3cIV7ty0GIBKCy0KSJKwbusE8+lec8L7JXbY7yHRw2ilLd0iGiTnIEgiZA5CvSOC9p8bbyHFhHtEAF1QrcVjsXCkqVJIEgeenM1H5aFZssv5GGLfARZRUDFgoiWiTHpp/iu9zFRNxbOf0ahvYg7bVsjZyJO2S3LkVWdyab3hqZG8vkaZdCyLuprr4KeVEsNaB6e5/tV4YQHofeqeSieNmZ/dI2p9u0a0DYEVF+5Cp6tk9MFKtWbaVY/dvKiNnhS6ZtT05fLnQSyINQbB+czvTS5GvKkmtddKv5E3ohTi7W58Ok+Z066CvJOL8I/eMYbk5rlxnaBBcaGQVidDAmIr1W9eHLWg3E+z1i/DOozDmvhYe/OgyYnPcXTHcfkem2pq0zyjE9k51ZbgO893kHmIK7/qKfY4Lm0AUR1WfkttYJ9fnXoT9l7KkTJH+olvpUyYBf5dB5aD6UqPFyv/kmaXycUd44A3hKd0pC55KquZsugUQCBr15kx51ftoIyqPcnWpRgVHWp0tdIrdGEYLRneSc3sAdvMAcTgGQLNy26uvWBIcz0Kk15ThsA05FGukgwpE++o8xXttyzcDSGiemhHpFY7ifYvKZyd8mpgABtfLmR5Hzil5W4e5Kw4Ylk05V+TJ3uDd3Be5bU7kZtQPbX6TWk4ZxVUshLNk510F4jKGDmXBEkxsBM7agbCbAdl1BXJh2XRfjBJzR4josAT1ijuE7OgGWRj5AwNd53pDyZMmoodDBgxe6cr+wM4LeYG5dNkDVcsiFAPhVVH9IAieYVvSiODvXdLagtEk6DQ6ALp8MQxjfxCjWFwR10KzGi+GY0Enfboav2cMQIAjajjicXbKy8iMlUUUbWG/q1PzqZsPlggCiGHw5k9aluYOelW0xSaMjc7OnvTdtXGtswhh8QOo5HQ7DlRa44XB4ZEKb3Q7KAvjDktpEbmYEUSs4OT1/XpV3Ddm0GpAmT15nX60DdNBuTaMw1tgfjb7faormHd9GvXCvTMY9DrtWuxXB1kHf6Ujw4H+0VVtg+TRnMOuQQBVlc2+VvUA0as4FZBANWhg9Nvqat+QpsEYTKf8A6Mp6EfiTRG3aHWfZam/cPL/sfyrn/il6fU1XkwKOG1+tqnsWBvTrVmBH5n708LRFqI8pyk/M0mBj4voKYQacFoegqGJcYHaRO/51fTFDzquqxSiqaTCjoH4VJqvisROg2+9WeJ48TlXYbxzNBMTjI86fBN7FeKWiZnFQO9VwxJmphZJ3M07SIoEDrJ0rot1bt4Q8qtpw8nSOVU5pBqCQKFg1Zt4NiJo3huFADUVO9sKulLeX6BeJn7nDZqO5hJj9cqKEGTAqE2oolIXN3pFBMJ6frrUyYWra26kFuo5AKBVSx0qe1YJqyqeVTW0pbkGoEdvCfoVKMJ1q2ulNL0tyGLRzD2gDtVg61XNyuNjOQH4UL2X5IV+zUJAipGuluUV1cMNyau6B76G2LU6xVjJT0jlXYqrCUaIslLLUuSlkqWXRFlpZal7und3Q2SivFKrPc11bVXZdEKLTwlTBBToobLSMSp8H68qo2/ipUq6CM5Zw40olh129KVKgmNRfw6jT9dKvWl2pUqzTITXKG4nc0qVDAJ9FZfwpt2lSp4ljEqxG/wCuVdpVGFEetWLYrlKhfQRIa4KVKlgs6aaF+9KlVlHR+VdNKlUC+BiNVy3tSpUDCQ4CnAUqVUwjopClSoQjtdpUqhBUqVKo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data:image/jpeg;base64,/9j/4AAQSkZJRgABAQAAAQABAAD/2wCEAAkGBhQSERUUExQVFRUWGBcYGBgYGBgXGBgXFxgXFBcXFxcYHCYeFxojGRcYHy8gIycpLCwsGB4xNTAqNSYrLCkBCQoKDgwOGg8PGiwkHiUsKTQpLCwsLCksLCwsLCwsKSwpLCksLCwpLCwsLCwsLCksLCwsLCwsLCkpLCwpKSwsKf/AABEIANIA8AMBIgACEQEDEQH/xAAcAAABBQEBAQAAAAAAAAAAAAAFAAIDBAYBBwj/xAA9EAACAQIEAwYEAwcEAwEBAQABAhEAAwQSITEFQVEGEyJhcYEykaGxwdHwBxQjQlLh8WJygqIVM0OSsgj/xAAaAQACAwEBAAAAAAAAAAAAAAACAwABBAUG/8QALREAAgICAgEDAwIGAwAAAAAAAAECEQMhBDESEyJBUWFxMrEFQqHB0fAzgZH/2gAMAwEAAhEDEQA/APa2SuFZHnXbd2aYX1okUhwbSl0pMKZm0qFkgNKda4DTS2tSiEhpZqaK6KhCQGlNNroFUyrHV2uClVFna5SpVCHaVcrtQgq5NKlUIKaVcmlNQh2uTXa4RUII1xqWf86Zcf61CI6W18q5cuU4LpUN3bzNWiDCNqkRfEK44kQPekl2WWOYq2Qs0iaVNJ1oSDbiA71WuKR51YJrjLNEWQ27lNdqYyEelNJqNl0WLbaU1jpUIbWuu2oqrKouLXRTQ1ItRA2PpwNRinI061RQ+apY7i6WiATLHXKN6uMa8Vxvae42Ja5cA0uPEf6Tl+1SKtmjFj8z1jD9obbEA5knQFhAJ6SCQPeigNeTv2uRrBY7wf7UuH9usSMNmS4gCBAJTMInL4jOYmNfwq5RocuJKX6T1muV5nd/au+HjvraXQQSrWyUOyESpzCPHvPLY0f4V2/S4oN1O7U6ZgSy69SVBH1oBc+Nkh2jVlq4GpgaRI1HL3rs1ZmHTSYUgKVUQVtppLSC6zTLjZTPzqFiJgmoL9yIqW24Yt7fUVQxx09x9qthJbCWeCOnX86hd/HHy+5qC1iWMRz51XxSFfEk7x125++oqIoJlooZdvZbmm8iPf8AzTbPGl/nBB8tRVcYoNfB5FhE9BAqyo38mhSdzv8AQVS/8iA7DVjoAB+oFW793KhJ5An6VU4RYGUOdzP3P3/KhLXRaBpE1HmrmajAHkVVvJFWJqLEfDUCT2QqdaixAiuZtanYTVVoNuh2ExOYRz+9WFFArt/um+o/EH2mpb3Gs5FuzOZjq0bdY8/OonoHxCLX89zIvwp8Z5SdAnrGp9quoKgweFFtQq7D6k7mpr15UGZmCgbkkAD3NQEkivO/2ndm0SxdxatlIAzqRIuMxCIRr4GkgEjQjlWnxXbnBWxriLZPJVOZieigb15t+0zt02Lsd1h1YWpm7myEtlZWUeFjlGk6xrHvahKrSG4ZVNbPP0xztC7z/Lrr69R5Vo+GXD3ZRWSc47zMswoEADqd/Mkj1rK2UCghpXb/AEneD5nXyNTYjHO2iyAd2MrO+w3Omk7+lL8qWz0SVdBzjOPW/f8AABkUaxsIMtGkfEcgjoNq0PCbma2BOgER18geR8mkH1rCZoWB1BPUkaD5UewPFHWyAgzOcxLEeFVAls3JyANBy1mKGORNsPPj8YWz1r9n/EFuYe4itm7q6yQd1BVXA3Omp/QozxLtBYw5C3LgDHUKJZo65QJjzrxbsNxC7h/3t0uE5kTMx1OZnkPPJoNw+81Ozhjna4SzH1zT5zJPnrWPk8309RWziw4vqycm9HqWH7eYdj8N0CYnJIHmcpJjzora43ZeIuLJ2BkfevPOGYpSuuUhdPCPy0rQYTD22QydD5x7Vmx8+bdNIOfFgurNirCNKTgRrWTu4prYi2WRR/MCCo9VIINXuAdov3hLitlz29yvwkHYj3BBGvrW/FyYzfj8mSeGUVfwW8HiIuuOXhHvy/GmcXhVB6kfjQ3CYxe9fOYHkdNDAJ9qgxnHA8KASVMg7AxzPWtbAS2FLWI8IAnMRAA39fQb0Rt2zAnQch6dTQrhgAYHcnc/rlRpqlC5EGIwSuNR7jf50A4hgzbOhOn6kVpWuVSxq5hykbflV1YPlQHPF7lxcrRpqTtmjUSZ6xtvWmwKRbQdFX7VhcReKsQPQ+hrfWiCBG3L05VTGPRRFynh6qhop6tTHEVZYDU5xpUaVIRpQkBNxo9pFWsPckUP4lcysR1II+xqvbxhViB+h1/XSohtWi3xFQQQfal2cwYhnA1JyjyA1MfMfKqmPJBE81MnzkfnU/Y24SHB6yPT4T9qprZd+0KcR45Yw0d9cVJkgGSxiJhQCTEjWOdecdrf2g28S6raVms2yZkAZ7kQMuvwqCdereQod+3G6y4yyYJQWDOsAzcYHbUR4T7isEcW5C92GQBQInMWIJJJIA68xyrVhxRfuMWSbXtRoL+PYtItglhB1Og2I1mBryofa4XeYnJlQ8jnOnloNaG2sZemDdFv0GZj7KCZ9YqSzxS4DBvNv/WNP71rE2WF4G+YDvLQM7ZmUTziViPIe1Ns9ncSzlVtPIOWTtIgRmOlTYvjG4Y2ry/6p7w6cnRQB5VpuxGPzFrYzvALLlUsxQHmBsVzFSecLHSudyMMPFyid3h83LGSjk6+Aj2c/Z4lsC7imDwJFsSEHUsd39NB60ZtYe3dbJcFgo7ABUVgIEMM2sakARG3yJBcUhSWZQgBLMT4Qo3JJ0ArB8V7XWhcIw0gBRIVwUZt9CurDUcxrOlYVUdmzNJ5E7bt9Gl7Y8KW1hhbw9oKjMWuFQYLRoztPi5/FMaV5wSXIRPFA1YfDz3OxGnKaKXWuYqzde6zEKhyiSoJHkOUAiPM1Hwu0FuLmhVYM+oOpQHw+6ofnWRqHIm5/wBBS8+PFQ/qE+AcJvNNxEgZojOP5dDIywBOvzrV3VuhQCh/4sG89jH2qK3bbuLVtXZcqLmKhTLZRJOYQROvSmOGNrMM7AmDcLTygDT4VzgEwOftUfExscpT+dg3iXaR1lcjZNjDQeu3LSOW4o1+zbwYa/fMnM+UabxuRyIlo/41lOMF7+JVd2y21JURJuvkCHQSCPKtxdwdvCWRhbbEwxZjz1JgHXpR4ON4ZE+0IzZVKLguxtkm5cgDczFWeOYYWske/rUPZ5v4pMM0Axl116meQ11oh2mk21JAGraTPLTXrXSl0c/+dI5gMVKjqP1pR7940msXwq99a0ovyo9B9qKKsXm9pPcxFRl6hDVEcQCYWT6cz5eXnTaoy22ZviFz4p3BI91MVtOymO73C22O4lT6qY+0H3rCcXUrddTG+b5gE/Wr/ZHtAtlLiOSAWzKYJ1iCNPIA0iW2dBr2mkZ9amttrvVcVLb0inNGJMuIanAqGytWUFKGozXafwlTzn6EGgpumc3mAfPcfjRbtfc1Xff2/WtZ+05IGseIE+gIB+W9Q0Q/SaDjjCbZ5wwjy8ND+H8YGEZiQSGVsijdm0MeUEEydgal7Y3e6a2zTAUiAdSZgKPMmKyQxBJLvGYjlsBOir5D6nWrlsdxsLyK30ZLt/xW/icV3l8KIUZAvwqgk5AW31YyTufaheDa0V/iLfTyCZgYH8rGFI9frWtxXF0DeNQ0SRsddtJoae0guNBEDkAdKbDJKKo05v4ZCcvJaBDYTMhhWRSYjWfKTV/g/ZlQAWWfXf8At7UYwmLBjQQfrRS3DCilLy7Dw8XHx1pb+oNOEVRAUR6A6ec0zgeKXB4lmQAd7bZVaT4WDKxAEwAQuv8AtHnN3E2wBPSgHE7uVrcnKA0SdouEqxPlBIPvS56VoOeNZIuMipxfHXcZcYZ2gk5iCctwg6MRsfX0pcL4L3dwK27yqnnmiRy2Oo9xUOEUJcIBIWYA6c9Oo8/KreNOZrSjY55jyKqn/Yn61y8rc7TM0PY0aXhtkDNaaRIK/caUC4twh7IyklrOuV1Hitk6sGjYTJB21I8q1CXYyl1AnmoMTvA85nfpUtrFTOxBkToQTzBjaRpXIw5pYJUzo5Mcc6tEvZjjS3bVq3mUXAqiG1zlVADLqAwIWfKSCJFXuN3lsLnvLbBmfCWDN0yoCe8adINea8eFvEYpEwzC0BGYiSgcTqgGsnQaHU61dbs61syWa9c2zN8o3mPKYrp5OTjxpN/PwZscMk3SXXyEOzeOZ8aLjle8zd7kBlbQSIBI0ZwAo02y9Sa0q3zceZMuYHzifrvWP4Uq27jMDLgEEKdFU7A9STrptFbPs2e8xFuNkH4THyH3rXiblFMyZI+Dbuzb8LwAs2wo35nqd6pdp2/hjXY/cUWBrN9qcRpAPL8zWlrRghudgPAXog7x+dFV46FhCJb+lSWJ1jYa1nbWIgEE8pH20rVcI4StpRoMxAlueusTRYw+S4rskVLtwjMMidARmPkTyHpNGMLhgoEAD67ecVFbqTG4ju7TNzAMT1jSjZkjsxPaETibpBEaL12UTPuY9qj7LYZXuMzKTkCldssmdxvOgIqnJbPzOuvOT/mtB2asxamIk/MAAfeaFLZum3GFGhNdsiTTrgp9lINE2Yfkv2RUztAplum4ltKT2x3wZPtZvb33P4UKw5ypm6Toec0R7U35uW0H8oLH3gD7VnuMY9rdsLbBa4wJVR//AEeigkfTrUl2asSuKQ7tPxz97vSP/XaGVR1cgd40+R8I9D1oReQ0QwHBCiqszAGp3PUz50zG2/kNNt/SmQideFY0oxAeM4arr4hrO/r196zGM4cUcTt/et3eIUaiJ6/jWe4lLmFUkDaATr1mjmlQ+Er7By4kEjLcC/6W019djRzAYy4SocjX4Y5xyPlWZHDyxIMQNyToPerGDKIRJKwZBCllY6CSAZWRzAO9Ji3YMm730bK9bDGOQrP8YwJzFm/9aqY82YgDnyGY/KpH4g9oyYg/0g6/lQvH8Sa8YaQg35QOccyx2o5v20D4/IDR2lSJImANZiMw+8+9HeGul11dwe6t7jUF2JOnXQxQ2xc8TGAFYOq/7SAs/TetD2ZtCWDwSQrEeZlWHr4Z96Hj44yyJyOZzoyhByidscVuXUY627MspknxZn0XX4vARJ6L1NV+0PEHwzW7OHeCxJaADGwBE7DQ1N2vbNlUGJMaknwBQSf9IFUblnNcLnVyNZ/lBGijpC6HzLdKTzcGLG1q/n/Bn4uXJOyldwWW2pXQlpB5nkP11otY4peveE3YRAAxAh2OxBPKDVK5Jk75AAB5nQe25PkDUjYpcNZQb843nU6nrqZrLHEp05q/oPnklHUGFez+HUEgGQJJO5JkSSeev2r0HsHg5cnpm99lrzns/jWeHYAM2kfDpyJgc69d7AXLZRgrAmF5cgPEZP8AqJ05QK0Kab0KlahQeu24BNYjjFzO7dBprW94iQLbHyrCYtNW9fypzehWNUwNg7Ga9bUjmg+Z/KvQAnOsdwnDTikI2DGfLLrPlWzX7UePoVynckh1sVm+1fE9O6B00JP50cv4jKpJ5A153i7/AHjmTpMn8KakVhjeya24W2WnQz89a6O0Di0lmyDnOhbnJOyjlvuaqFS8KDoJI9tSfSdK1HBOBLaAZhLxEnX5Dl59aDcno0ZHGK32azEKBt+vr602wDud/wAKfiGBqs2L6VF0ZK2Erdyor12TQ23iyTvT7l7XWq8CORmONa37h5bD/iIrL8cxndX3VgwzKAjR4SqqCQDsDnLSN4jlFaXFNmc/rWfrWc7ct/BJ5Z19V8QUsPOCR6TVKNujo48qxe59Ij4F2nB/gvusAHXY7efXWpMVxlhcIAByiQCNTuDHXlWHsd2zgpiCtyYBeBOugIIA6UVxIxJKue7DiMrKWMxpMFYAOx1pvpTS0aI8zBN/Q0ycQ7xASq+mpI9qz/HCQxLSw0AA8Kz5xqfSnL2mdYz2GzbMVhl6SADmM1Qx/aRd8rs42BEBSeZmNaGSdGjHnx92v/RrISIKFmIlbSiAB1IHwjqxqPiN44fu/GrXpzHJBUKR4gW2OkRGgA3PKjguIXDOggmTLGDAjXXU+fKtL2E4Yl67dvXVDNbNvIv8knMVLDmFyaDb1io4VG32YcnL8p1dL9wDi8VeYnwONpHw6MAQSCdiCD5zVf8AemaEKJE7eJjO2wJlvKtL2jtrcdi/iIzHMCRvqTI6mm9kOGW2Ut3mRgDHgBMxqMxME7jaTNZU7ZpXLio2wfe4cbZF28IQEKVESIAYWgP6jpMczG4NVlxV7vGa2AGbUgjQCWbU8jr8IopirYs3BCs91yQgY/DpmZ2AAA35Daap4nBnw21gtcJJc8lGrN5eQ9KpZXGXtM+XJ6qp9Ai5jrly4VaXuE6wB8I1CqB8ImN+lE7dh1WX3MyZGmuxIP1p3B0XKWUQsnL/ALeRPrvVi7dDaDWPvXJ5HLk8lJfk7fD/AIXF4lKTpvr7APF8UyN3Z0AMnzbYE7yJ+1NxZLOnSPCCIgLoHM/1HUDkKZg+H23xaB/ELl5EiYAUuAxJ5aaCtJ2jwi/vLm0CVDBQ2vMgwOgUQBzmetdaG4nncq8MjX3ZDgsGCAC3PUTqT5+e9aXg9z92YPbuG2OcE6xsQd58hoeYrMXELXRlCh2Zgrn4YADMWj4oBXad412qs1hWYm65J2mY0EcoiPKKyZZek7Zt42CXI1H/ALPXcZ+0y0bCjK9x9MxQBU06FokmOQqlguOpeYKUdGMwGgho1IDLz8jFeYYjEKAO7dj8QYEbaiCCN5E8tNK2PZcHu276w40DI5AXxDmJPh06DX5GqxZc0pL6G7Nw+PixOrv/AHo2/ZbD57t3ykfMjX5AVqRhMqmaz37PtReY8mA+k/Ki+NxpaQNq6Ub6PO5UvKwF2mxQFtgDy1HWsYraHqdP71qO0rRZPmQB86yNo+f6/CtD0Xj6C/CMOHvKOUGfQf3rZ27dZDsxaGYt6Ae0En7Vt7aUEXoVnfuInearXKlFcK0xIEitfFTOJ4nKjHy09Yp5MfWhPFvEyr0Mn8PpUZIx8pENmzCr1Jk/c/esR21xma8lomFVc7cpJJAj0A+tbnEPBgfyr+Vea9qb6vi7glSVFtAQRIYKCdZ3BOtBj/UM5LrGBL2HUvlUGIAnzjbpUi4YIqwTmOxEr58oq/g7Nt7as75XUgMTzI5Nz2nWli8AczEFWUxkObTMDAHqdvUitF7MH4JEsMYHePOmoMj/ALAzV/C9kTd1NxvknL0WqGDvlFlhMcuY25CtTwbiWc6DTePIQCTO2sfOKGTfwUpfczmO7LNbnxFo1y9R5Dr5TRfsvfW3buBV1fVSBllRoQRJ8aMT/wDtaI8YOuYcx9qzmGxws4ldP4d1sp8mcZfadD/xFLlcojISakrZNxC1ltuWADZjrGo8vSKC8HuOCzodCQMpgKY3J5g/mRRvtIWdlsjcmDGxmJPpH4VQxNvuxCRppoOfP2rny1tHVhtUy1gwSwVxLGSpjdDGYD0ECPOuccw7WbVx2ABNsqCCG0Y9R/uHyofYtXHKLJkHMNo02PXnRC5w28bZtXCHUkctRBmAQZApMXFNtjJJ1ozdvGNkULAkHn/TptXbwKqGBMMpMHXUEBhI23olxHDBUCx4gYGnlEDpoBT8bw9mVAg+FnB5QCR89az+MVJUu2bpcnLKLuXS+BvCeGLbAYatKanydW9tenStn2i4AbrEpdNts2fVQwzDSYJ5xznrQbEYULZnoVXzIOmvrpR3BcQ7y1mO4EE+Y2mtsHWjA0mZ3/wF/PZZR8BfMFEqWLh0AjXKQq6mCMlPxPYe/buIj5Bbfa4W8AiDluEDRvoeVekcBshbYJ0mT6jlUuO4kE5kaHXaPemvjxyK5BYeZPjyccfRi17LWke38JCgMcoPiYHwgA7AHUnnlEGCafxLiZgoDofzk69KsYu6WltdZPrrz+dCL9mW/X62psMUcMKiTJmnnlc3Zp+xPGGC3LaIzMzZidlH8vibcbchrMRWpIoP2Jwy2sISR4rjE+y6D8aKDEDWjxrRjzNeWjOdqrsws7k6eYH96AFIHz/X3opxu7muachHuT+FDdzH68/rVzlSG4o6Qa7MbkdTPz/xWyN0DcgAb6xXnnDMa6XMqLmZthry1ny0rVYXhlxzN5gY2UfCPzqou0IzR91svA00mqzNPpUNy8AN6aKLYM0Fxd2LjNy/LT8KkucWVZlhzgTziKD4riKn4fp5UMlY3Fp2y9bJOvMn8ZrzS5bQXFcAFjbVbikKVJA15gq0b6Gt7iuKLh7Iu3ARrCKfidv6VH48hr0nzosyrnK2gNOTFieZNwb/AGipBUByZp6RS4uIByTkbXKdwRJAneRr86z1q6+aFJWSNiY3kE9YImtTdxyXd9ATHUTyhv8AFAl4d/FYHQWwzNO0L09dKZMy4nSdh5y1x17pgCxAZZ2J0Mcyu59K1VnidtT3SKTHxESJYczG8dOU0J4B2Uv4jBDEWllrbEW12Z1ykXCh5kEgATqQ3Oh3BMcylraJ3h1kDlrrmnYz1NTsTtPo2N7EkoYJYc156eVZHiWb5EEMf6hDL76bUbS1dYa9wjckzqzH/vAM+VNfCOyObiQVWbi7SoI26ECSDNRBdstYTEBs14gagZR0zCfaNqC4i7Ln3+u9SWr3co1smcruB1ylQ6z7MB86pYQZ2nkK5ed0qO3hXls0WAtjOv8At09RG3sKOLb8PrVHgOCViCxjlOwHmaL37GRSw1UBo84oIRfjZcpLyow3FsJ3mJCTyPPYLvz9QKJWFyyPv1kz9qXC7GfEXW5IoU6fznU/rzq4trUrzD3J+a/nSpxqUfyNi04sZj8Gz2kCcriFvJROvnU+FtC33q8tx6HxD/sD/wDqiFm3/DobjMRE84E+4g/gRWuJnf2NhhmOVdSNBptyqrxYRbLTG2/mYj607CXfCCNiJ9uR+VDuM4wORbBBCmWP+rkvtufauk1UTnY23MqXL0Ly19/n8qrI2sdf0TSxF2Tpy+pmn4WxNxB1ZfvNZns6d0jaYbS1bXkFX7A03EXsqkk9Sau2LMgfrSgvErga5k5Lq33A/GnJ0Y0/JgvHaDMdz+ZofZMyf10+8mrHEMTnaBtpHpVnDYQRA5wBWaVzejbF+C2X+y2GlmaPFoJ8vI/ratejUM4Vgu7QAcvvRBWpyVI52R+U2wTcXlt9TUF3CIYlZ9ST89YNWLeHJOtFsLwomjbSKQAucNBEBEH/ABWhvaHF28FZN67sICqPidjsqj29AAT6+hWuGqu+teGftf4p3/EBhx/68MBI/quOAzH2XKPnVRn5OkSSpXIzfEOI3se/fXiqqohFBOVFmYHUnmTv6QKE3bKHRS9wjqsjy13oxaxCBSWgKBAHXcUO4jx5lXu7YCeY3Omv+aa0khEbkyrZw7pmlGyxJzCPPfer/CMF+83UsoTmvuqE9LcgsY8lBO+9DuzuAuYm6LVoFrt05VkmAP5nboqrJnlX0F2K/ZhYwCzJu3SINwiIGkqg/lH1POlOaQ142Qdob/7nw+4bACCzaC2gNcuyA+eWc2u5GteMcO4WXGdnFu2SYgFmfqVHMT/Ma9k/alfXD8PuZv8A7EWR6Mcze4RW94rzThNtWXOxEDSBsAOQ9Nv8UUWqFOLumLhfZtSTmZirHQNE+5jbatpjQP3UWlYGQE3zCW1YzImF115AViE44xuSgBjS2kwGYyJboqr4ifSiaYzJbtqjZwA5LMfE7OJuXI/lBEqojZp5VGmFpALFAPfxETC3Gg9RlRVPloJjzFEuFYATlkAdd/pzPlVNbi/xSNczmY2JJYCNNNFGnkaJ8KUWyrMpO2n59K5mVXk30dbHccaf2NTw3hUwQxC+kTGm363q7xJcts+Xhn59dv71LYuzqIGi8531/RHMEVBxrE23yWg65vESJAgDKMx6RPPzptUZ9sz3ZO3Fq4x3e67ecCAI89dqvcDwRu3Wgf8A0uD5sPy+lCOz/HLStfJLHM+a2AJAXUbzpAAPnJNaTsXxuzbN24xaLl1ltwsk/HcOnKFUmaz5V74/n+zNixyjGX3QVv8AZ11XQTptuayWO4NemCCDmCDT4mIzBVO22u9aXjH7RVY2lsIct0wLzqwC6xITQHnufas9fwpLPduXzcKtCsxEgdUA0O40UcqZromPDKrZc4Zce3YVCplVIM6mATC6aaCBPlUNjAtzjeY8/wBGj9jDLCsJhgGE6RIn33pxseVdSlSMF+L0Af8AxpJHkZ/WkUVwODVGDESREesEfkaufuzbBaY2BuHoPcVSjECeSTLqcXyAknX9bdY6elDLqF9BBZhLkQdyBHTrvyWmYnBMRB2BB9wZ99alwl3uxs3n59Kjx+S0JedY31sB4fBXDeGdSPFJ9By8xyrSYHh38TU6Agj5HT511MRm/XyqVHM0Cx+I18hySDqZVG9PDL1FB1Jp6pUcQdMP2MCBV5EikpFcN4dRWVtsekkQcU4imHs3L1wwltSzHyUTp1NfKXFeKNexVy+0jvbrv4jsCTCsdpAge1fTHbrANiOG4q3bGZmsvlA1lgMygeZIivmPAY3uz4lzawVYT9DsYpuHsVl6O8Tx4jLoSehEDbpQy1Za42m27Mdh78vSreNxXeP8IQcgAAFH4mr3eJKWy2W2NXI8R58pEz039a0Pe2JXt0j039g+Gw+W7lIOILGZBB7pQsQdozGSAeazyr2N7gUV4Z+zziRGJS5Zt5bdtHUC4cpbvPEz+EasWUDSQigb16RxHtOHAAUjqdI8qzePlKkavFxWzC//AOgsWWGDVTpN4x/qHdAfQmvN2x7d0ttDAAg8vM69P71sf2zX5XCHl/G18/4X+awWHvDKIrRBJaEZG+y4bgWAonbMdRPPKJ2Qc+u9O4lxPMoUE6AFztLQefLQR/iqfekwBqflqamwXC3xDrYt/wAzEF+U/wAznnAEwPzpj0IirdsIG+VW2mRmUqpzINZggqwKjVWLTrz31qT9+dGXJZusCozAi4niE7QWGu/TQVq8H2ZtnvLPfokBcgBykr3aqdzAOa2ZHvzptvsMLUS5ZiVOck6QZOg3BGmsjWsEou9Hdx54+mvL9iHsnw2/jEuL3tywbZUOhZhmDg8hBCwo66jyq5xTsHibaMqKjoz5vAZYSSJKkBtFiYmaNcM4cbNxSl4BVt93lOumnPJIAIBiY1o7h8a2niz0ah9RT5Mov2nlOF4Qy3LneOilGSQ4TOdSFIDiIgTvBEVdudwti13pm0bjEZJJJ7sgEZdN4JG0NpUH7Q8BdxOOu3FtMyWglsmJJyKCxiNhnApg7P3b/DcMbSO0X7shdTEWkBkkfzLHz6VknF+SNyy+STY1LydzZ7q6XvW2/wDSzGCxLZStvQ5jK/ntXqGA/Z3cIV7ty0GIBKCy0KSJKwbusE8+lec8L7JXbY7yHRw2ilLd0iGiTnIEgiZA5CvSOC9p8bbyHFhHtEAF1QrcVjsXCkqVJIEgeenM1H5aFZssv5GGLfARZRUDFgoiWiTHpp/iu9zFRNxbOf0ahvYg7bVsjZyJO2S3LkVWdyab3hqZG8vkaZdCyLuprr4KeVEsNaB6e5/tV4YQHofeqeSieNmZ/dI2p9u0a0DYEVF+5Cp6tk9MFKtWbaVY/dvKiNnhS6ZtT05fLnQSyINQbB+czvTS5GvKkmtddKv5E3ohTi7W58Ok+Z066CvJOL8I/eMYbk5rlxnaBBcaGQVidDAmIr1W9eHLWg3E+z1i/DOozDmvhYe/OgyYnPcXTHcfkem2pq0zyjE9k51ZbgO893kHmIK7/qKfY4Lm0AUR1WfkttYJ9fnXoT9l7KkTJH+olvpUyYBf5dB5aD6UqPFyv/kmaXycUd44A3hKd0pC55KquZsugUQCBr15kx51ftoIyqPcnWpRgVHWp0tdIrdGEYLRneSc3sAdvMAcTgGQLNy26uvWBIcz0Kk15ThsA05FGukgwpE++o8xXttyzcDSGiemhHpFY7ifYvKZyd8mpgABtfLmR5Hzil5W4e5Kw4Ylk05V+TJ3uDd3Be5bU7kZtQPbX6TWk4ZxVUshLNk510F4jKGDmXBEkxsBM7agbCbAdl1BXJh2XRfjBJzR4josAT1ijuE7OgGWRj5AwNd53pDyZMmoodDBgxe6cr+wM4LeYG5dNkDVcsiFAPhVVH9IAieYVvSiODvXdLagtEk6DQ6ALp8MQxjfxCjWFwR10KzGi+GY0Enfboav2cMQIAjajjicXbKy8iMlUUUbWG/q1PzqZsPlggCiGHw5k9aluYOelW0xSaMjc7OnvTdtXGtswhh8QOo5HQ7DlRa44XB4ZEKb3Q7KAvjDktpEbmYEUSs4OT1/XpV3Ddm0GpAmT15nX60DdNBuTaMw1tgfjb7faormHd9GvXCvTMY9DrtWuxXB1kHf6Ujw4H+0VVtg+TRnMOuQQBVlc2+VvUA0as4FZBANWhg9Nvqat+QpsEYTKf8A6Mp6EfiTRG3aHWfZam/cPL/sfyrn/il6fU1XkwKOG1+tqnsWBvTrVmBH5n708LRFqI8pyk/M0mBj4voKYQacFoegqGJcYHaRO/51fTFDzquqxSiqaTCjoH4VJqvisROg2+9WeJ48TlXYbxzNBMTjI86fBN7FeKWiZnFQO9VwxJmphZJ3M07SIoEDrJ0rot1bt4Q8qtpw8nSOVU5pBqCQKFg1Zt4NiJo3huFADUVO9sKulLeX6BeJn7nDZqO5hJj9cqKEGTAqE2oolIXN3pFBMJ6frrUyYWra26kFuo5AKBVSx0qe1YJqyqeVTW0pbkGoEdvCfoVKMJ1q2ulNL0tyGLRzD2gDtVg61XNyuNjOQH4UL2X5IV+zUJAipGuluUV1cMNyau6B76G2LU6xVjJT0jlXYqrCUaIslLLUuSlkqWXRFlpZal7und3Q2SivFKrPc11bVXZdEKLTwlTBBToobLSMSp8H68qo2/ipUq6CM5Zw40olh129KVKgmNRfw6jT9dKvWl2pUqzTITXKG4nc0qVDAJ9FZfwpt2lSp4ljEqxG/wCuVdpVGFEetWLYrlKhfQRIa4KVKlgs6aaF+9KlVlHR+VdNKlUC+BiNVy3tSpUDCQ4CnAUqVUwjopClSoQjtdpUqhBUqVKo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data:image/jpeg;base64,/9j/4AAQSkZJRgABAQAAAQABAAD/2wCEAAkGBhQSERUUExQVFRUWGBcYGBgYGBgXGBgXFxgXFBcXFxcYHCYeFxojGRcYHy8gIycpLCwsGB4xNTAqNSYrLCkBCQoKDgwOGg8PGiwkHiUsKTQpLCwsLCksLCwsLCwsKSwpLCksLCwpLCwsLCwsLCksLCwsLCwsLCkpLCwpKSwsKf/AABEIANIA8AMBIgACEQEDEQH/xAAcAAABBQEBAQAAAAAAAAAAAAAFAAIDBAYBBwj/xAA9EAACAQIEAwYEAwcEAwEBAQABAhEAAwQSITEFQVEGEyJhcYEykaGxwdHwBxQjQlLh8WJygqIVM0OSsgj/xAAaAQACAwEBAAAAAAAAAAAAAAACAwABBAUG/8QALREAAgICAgEDAwIGAwAAAAAAAAECEQMhBDESEyJBUWFxMrEFQqHB0fAzgZH/2gAMAwEAAhEDEQA/APa2SuFZHnXbd2aYX1okUhwbSl0pMKZm0qFkgNKda4DTS2tSiEhpZqaK6KhCQGlNNroFUyrHV2uClVFna5SpVCHaVcrtQgq5NKlUIKaVcmlNQh2uTXa4RUII1xqWf86Zcf61CI6W18q5cuU4LpUN3bzNWiDCNqkRfEK44kQPekl2WWOYq2Qs0iaVNJ1oSDbiA71WuKR51YJrjLNEWQ27lNdqYyEelNJqNl0WLbaU1jpUIbWuu2oqrKouLXRTQ1ItRA2PpwNRinI061RQ+apY7i6WiATLHXKN6uMa8Vxvae42Ja5cA0uPEf6Tl+1SKtmjFj8z1jD9obbEA5knQFhAJ6SCQPeigNeTv2uRrBY7wf7UuH9usSMNmS4gCBAJTMInL4jOYmNfwq5RocuJKX6T1muV5nd/au+HjvraXQQSrWyUOyESpzCPHvPLY0f4V2/S4oN1O7U6ZgSy69SVBH1oBc+Nkh2jVlq4GpgaRI1HL3rs1ZmHTSYUgKVUQVtppLSC6zTLjZTPzqFiJgmoL9yIqW24Yt7fUVQxx09x9qthJbCWeCOnX86hd/HHy+5qC1iWMRz51XxSFfEk7x125++oqIoJlooZdvZbmm8iPf8AzTbPGl/nBB8tRVcYoNfB5FhE9BAqyo38mhSdzv8AQVS/8iA7DVjoAB+oFW793KhJ5An6VU4RYGUOdzP3P3/KhLXRaBpE1HmrmajAHkVVvJFWJqLEfDUCT2QqdaixAiuZtanYTVVoNuh2ExOYRz+9WFFArt/um+o/EH2mpb3Gs5FuzOZjq0bdY8/OonoHxCLX89zIvwp8Z5SdAnrGp9quoKgweFFtQq7D6k7mpr15UGZmCgbkkAD3NQEkivO/2ndm0SxdxatlIAzqRIuMxCIRr4GkgEjQjlWnxXbnBWxriLZPJVOZieigb15t+0zt02Lsd1h1YWpm7myEtlZWUeFjlGk6xrHvahKrSG4ZVNbPP0xztC7z/Lrr69R5Vo+GXD3ZRWSc47zMswoEADqd/Mkj1rK2UCghpXb/AEneD5nXyNTYjHO2iyAd2MrO+w3Omk7+lL8qWz0SVdBzjOPW/f8AABkUaxsIMtGkfEcgjoNq0PCbma2BOgER18geR8mkH1rCZoWB1BPUkaD5UewPFHWyAgzOcxLEeFVAls3JyANBy1mKGORNsPPj8YWz1r9n/EFuYe4itm7q6yQd1BVXA3Omp/QozxLtBYw5C3LgDHUKJZo65QJjzrxbsNxC7h/3t0uE5kTMx1OZnkPPJoNw+81Ozhjna4SzH1zT5zJPnrWPk8309RWziw4vqycm9HqWH7eYdj8N0CYnJIHmcpJjzora43ZeIuLJ2BkfevPOGYpSuuUhdPCPy0rQYTD22QydD5x7Vmx8+bdNIOfFgurNirCNKTgRrWTu4prYi2WRR/MCCo9VIINXuAdov3hLitlz29yvwkHYj3BBGvrW/FyYzfj8mSeGUVfwW8HiIuuOXhHvy/GmcXhVB6kfjQ3CYxe9fOYHkdNDAJ9qgxnHA8KASVMg7AxzPWtbAS2FLWI8IAnMRAA39fQb0Rt2zAnQch6dTQrhgAYHcnc/rlRpqlC5EGIwSuNR7jf50A4hgzbOhOn6kVpWuVSxq5hykbflV1YPlQHPF7lxcrRpqTtmjUSZ6xtvWmwKRbQdFX7VhcReKsQPQ+hrfWiCBG3L05VTGPRRFynh6qhop6tTHEVZYDU5xpUaVIRpQkBNxo9pFWsPckUP4lcysR1II+xqvbxhViB+h1/XSohtWi3xFQQQfal2cwYhnA1JyjyA1MfMfKqmPJBE81MnzkfnU/Y24SHB6yPT4T9qprZd+0KcR45Yw0d9cVJkgGSxiJhQCTEjWOdecdrf2g28S6raVms2yZkAZ7kQMuvwqCdereQod+3G6y4yyYJQWDOsAzcYHbUR4T7isEcW5C92GQBQInMWIJJJIA68xyrVhxRfuMWSbXtRoL+PYtItglhB1Og2I1mBryofa4XeYnJlQ8jnOnloNaG2sZemDdFv0GZj7KCZ9YqSzxS4DBvNv/WNP71rE2WF4G+YDvLQM7ZmUTziViPIe1Ns9ncSzlVtPIOWTtIgRmOlTYvjG4Y2ry/6p7w6cnRQB5VpuxGPzFrYzvALLlUsxQHmBsVzFSecLHSudyMMPFyid3h83LGSjk6+Aj2c/Z4lsC7imDwJFsSEHUsd39NB60ZtYe3dbJcFgo7ABUVgIEMM2sakARG3yJBcUhSWZQgBLMT4Qo3JJ0ArB8V7XWhcIw0gBRIVwUZt9CurDUcxrOlYVUdmzNJ5E7bt9Gl7Y8KW1hhbw9oKjMWuFQYLRoztPi5/FMaV5wSXIRPFA1YfDz3OxGnKaKXWuYqzde6zEKhyiSoJHkOUAiPM1Hwu0FuLmhVYM+oOpQHw+6ofnWRqHIm5/wBBS8+PFQ/qE+AcJvNNxEgZojOP5dDIywBOvzrV3VuhQCh/4sG89jH2qK3bbuLVtXZcqLmKhTLZRJOYQROvSmOGNrMM7AmDcLTygDT4VzgEwOftUfExscpT+dg3iXaR1lcjZNjDQeu3LSOW4o1+zbwYa/fMnM+UabxuRyIlo/41lOMF7+JVd2y21JURJuvkCHQSCPKtxdwdvCWRhbbEwxZjz1JgHXpR4ON4ZE+0IzZVKLguxtkm5cgDczFWeOYYWske/rUPZ5v4pMM0Axl116meQ11oh2mk21JAGraTPLTXrXSl0c/+dI5gMVKjqP1pR7940msXwq99a0ovyo9B9qKKsXm9pPcxFRl6hDVEcQCYWT6cz5eXnTaoy22ZviFz4p3BI91MVtOymO73C22O4lT6qY+0H3rCcXUrddTG+b5gE/Wr/ZHtAtlLiOSAWzKYJ1iCNPIA0iW2dBr2mkZ9amttrvVcVLb0inNGJMuIanAqGytWUFKGozXafwlTzn6EGgpumc3mAfPcfjRbtfc1Xff2/WtZ+05IGseIE+gIB+W9Q0Q/SaDjjCbZ5wwjy8ND+H8YGEZiQSGVsijdm0MeUEEydgal7Y3e6a2zTAUiAdSZgKPMmKyQxBJLvGYjlsBOir5D6nWrlsdxsLyK30ZLt/xW/icV3l8KIUZAvwqgk5AW31YyTufaheDa0V/iLfTyCZgYH8rGFI9frWtxXF0DeNQ0SRsddtJoae0guNBEDkAdKbDJKKo05v4ZCcvJaBDYTMhhWRSYjWfKTV/g/ZlQAWWfXf8At7UYwmLBjQQfrRS3DCilLy7Dw8XHx1pb+oNOEVRAUR6A6ec0zgeKXB4lmQAd7bZVaT4WDKxAEwAQuv8AtHnN3E2wBPSgHE7uVrcnKA0SdouEqxPlBIPvS56VoOeNZIuMipxfHXcZcYZ2gk5iCctwg6MRsfX0pcL4L3dwK27yqnnmiRy2Oo9xUOEUJcIBIWYA6c9Oo8/KreNOZrSjY55jyKqn/Yn61y8rc7TM0PY0aXhtkDNaaRIK/caUC4twh7IyklrOuV1Hitk6sGjYTJB21I8q1CXYyl1AnmoMTvA85nfpUtrFTOxBkToQTzBjaRpXIw5pYJUzo5Mcc6tEvZjjS3bVq3mUXAqiG1zlVADLqAwIWfKSCJFXuN3lsLnvLbBmfCWDN0yoCe8adINea8eFvEYpEwzC0BGYiSgcTqgGsnQaHU61dbs61syWa9c2zN8o3mPKYrp5OTjxpN/PwZscMk3SXXyEOzeOZ8aLjle8zd7kBlbQSIBI0ZwAo02y9Sa0q3zceZMuYHzifrvWP4Uq27jMDLgEEKdFU7A9STrptFbPs2e8xFuNkH4THyH3rXiblFMyZI+Dbuzb8LwAs2wo35nqd6pdp2/hjXY/cUWBrN9qcRpAPL8zWlrRghudgPAXog7x+dFV46FhCJb+lSWJ1jYa1nbWIgEE8pH20rVcI4StpRoMxAlueusTRYw+S4rskVLtwjMMidARmPkTyHpNGMLhgoEAD67ecVFbqTG4ju7TNzAMT1jSjZkjsxPaETibpBEaL12UTPuY9qj7LYZXuMzKTkCldssmdxvOgIqnJbPzOuvOT/mtB2asxamIk/MAAfeaFLZum3GFGhNdsiTTrgp9lINE2Yfkv2RUztAplum4ltKT2x3wZPtZvb33P4UKw5ypm6Toec0R7U35uW0H8oLH3gD7VnuMY9rdsLbBa4wJVR//AEeigkfTrUl2asSuKQ7tPxz97vSP/XaGVR1cgd40+R8I9D1oReQ0QwHBCiqszAGp3PUz50zG2/kNNt/SmQideFY0oxAeM4arr4hrO/r196zGM4cUcTt/et3eIUaiJ6/jWe4lLmFUkDaATr1mjmlQ+Er7By4kEjLcC/6W019djRzAYy4SocjX4Y5xyPlWZHDyxIMQNyToPerGDKIRJKwZBCllY6CSAZWRzAO9Ji3YMm730bK9bDGOQrP8YwJzFm/9aqY82YgDnyGY/KpH4g9oyYg/0g6/lQvH8Sa8YaQg35QOccyx2o5v20D4/IDR2lSJImANZiMw+8+9HeGul11dwe6t7jUF2JOnXQxQ2xc8TGAFYOq/7SAs/TetD2ZtCWDwSQrEeZlWHr4Z96Hj44yyJyOZzoyhByidscVuXUY627MspknxZn0XX4vARJ6L1NV+0PEHwzW7OHeCxJaADGwBE7DQ1N2vbNlUGJMaknwBQSf9IFUblnNcLnVyNZ/lBGijpC6HzLdKTzcGLG1q/n/Bn4uXJOyldwWW2pXQlpB5nkP11otY4peveE3YRAAxAh2OxBPKDVK5Jk75AAB5nQe25PkDUjYpcNZQb843nU6nrqZrLHEp05q/oPnklHUGFez+HUEgGQJJO5JkSSeev2r0HsHg5cnpm99lrzns/jWeHYAM2kfDpyJgc69d7AXLZRgrAmF5cgPEZP8AqJ05QK0Kab0KlahQeu24BNYjjFzO7dBprW94iQLbHyrCYtNW9fypzehWNUwNg7Ga9bUjmg+Z/KvQAnOsdwnDTikI2DGfLLrPlWzX7UePoVynckh1sVm+1fE9O6B00JP50cv4jKpJ5A153i7/AHjmTpMn8KakVhjeya24W2WnQz89a6O0Di0lmyDnOhbnJOyjlvuaqFS8KDoJI9tSfSdK1HBOBLaAZhLxEnX5Dl59aDcno0ZHGK32azEKBt+vr602wDud/wAKfiGBqs2L6VF0ZK2Erdyor12TQ23iyTvT7l7XWq8CORmONa37h5bD/iIrL8cxndX3VgwzKAjR4SqqCQDsDnLSN4jlFaXFNmc/rWfrWc7ct/BJ5Z19V8QUsPOCR6TVKNujo48qxe59Ij4F2nB/gvusAHXY7efXWpMVxlhcIAByiQCNTuDHXlWHsd2zgpiCtyYBeBOugIIA6UVxIxJKue7DiMrKWMxpMFYAOx1pvpTS0aI8zBN/Q0ycQ7xASq+mpI9qz/HCQxLSw0AA8Kz5xqfSnL2mdYz2GzbMVhl6SADmM1Qx/aRd8rs42BEBSeZmNaGSdGjHnx92v/RrISIKFmIlbSiAB1IHwjqxqPiN44fu/GrXpzHJBUKR4gW2OkRGgA3PKjguIXDOggmTLGDAjXXU+fKtL2E4Yl67dvXVDNbNvIv8knMVLDmFyaDb1io4VG32YcnL8p1dL9wDi8VeYnwONpHw6MAQSCdiCD5zVf8AemaEKJE7eJjO2wJlvKtL2jtrcdi/iIzHMCRvqTI6mm9kOGW2Ut3mRgDHgBMxqMxME7jaTNZU7ZpXLio2wfe4cbZF28IQEKVESIAYWgP6jpMczG4NVlxV7vGa2AGbUgjQCWbU8jr8IopirYs3BCs91yQgY/DpmZ2AAA35Daap4nBnw21gtcJJc8lGrN5eQ9KpZXGXtM+XJ6qp9Ai5jrly4VaXuE6wB8I1CqB8ImN+lE7dh1WX3MyZGmuxIP1p3B0XKWUQsnL/ALeRPrvVi7dDaDWPvXJ5HLk8lJfk7fD/AIXF4lKTpvr7APF8UyN3Z0AMnzbYE7yJ+1NxZLOnSPCCIgLoHM/1HUDkKZg+H23xaB/ELl5EiYAUuAxJ5aaCtJ2jwi/vLm0CVDBQ2vMgwOgUQBzmetdaG4nncq8MjX3ZDgsGCAC3PUTqT5+e9aXg9z92YPbuG2OcE6xsQd58hoeYrMXELXRlCh2Zgrn4YADMWj4oBXad412qs1hWYm65J2mY0EcoiPKKyZZek7Zt42CXI1H/ALPXcZ+0y0bCjK9x9MxQBU06FokmOQqlguOpeYKUdGMwGgho1IDLz8jFeYYjEKAO7dj8QYEbaiCCN5E8tNK2PZcHu276w40DI5AXxDmJPh06DX5GqxZc0pL6G7Nw+PixOrv/AHo2/ZbD57t3ykfMjX5AVqRhMqmaz37PtReY8mA+k/Ki+NxpaQNq6Ub6PO5UvKwF2mxQFtgDy1HWsYraHqdP71qO0rRZPmQB86yNo+f6/CtD0Xj6C/CMOHvKOUGfQf3rZ27dZDsxaGYt6Ae0En7Vt7aUEXoVnfuInearXKlFcK0xIEitfFTOJ4nKjHy09Yp5MfWhPFvEyr0Mn8PpUZIx8pENmzCr1Jk/c/esR21xma8lomFVc7cpJJAj0A+tbnEPBgfyr+Vea9qb6vi7glSVFtAQRIYKCdZ3BOtBj/UM5LrGBL2HUvlUGIAnzjbpUi4YIqwTmOxEr58oq/g7Nt7as75XUgMTzI5Nz2nWli8AczEFWUxkObTMDAHqdvUitF7MH4JEsMYHePOmoMj/ALAzV/C9kTd1NxvknL0WqGDvlFlhMcuY25CtTwbiWc6DTePIQCTO2sfOKGTfwUpfczmO7LNbnxFo1y9R5Dr5TRfsvfW3buBV1fVSBllRoQRJ8aMT/wDtaI8YOuYcx9qzmGxws4ldP4d1sp8mcZfadD/xFLlcojISakrZNxC1ltuWADZjrGo8vSKC8HuOCzodCQMpgKY3J5g/mRRvtIWdlsjcmDGxmJPpH4VQxNvuxCRppoOfP2rny1tHVhtUy1gwSwVxLGSpjdDGYD0ECPOuccw7WbVx2ABNsqCCG0Y9R/uHyofYtXHKLJkHMNo02PXnRC5w28bZtXCHUkctRBmAQZApMXFNtjJJ1ozdvGNkULAkHn/TptXbwKqGBMMpMHXUEBhI23olxHDBUCx4gYGnlEDpoBT8bw9mVAg+FnB5QCR89az+MVJUu2bpcnLKLuXS+BvCeGLbAYatKanydW9tenStn2i4AbrEpdNts2fVQwzDSYJ5xznrQbEYULZnoVXzIOmvrpR3BcQ7y1mO4EE+Y2mtsHWjA0mZ3/wF/PZZR8BfMFEqWLh0AjXKQq6mCMlPxPYe/buIj5Bbfa4W8AiDluEDRvoeVekcBshbYJ0mT6jlUuO4kE5kaHXaPemvjxyK5BYeZPjyccfRi17LWke38JCgMcoPiYHwgA7AHUnnlEGCafxLiZgoDofzk69KsYu6WltdZPrrz+dCL9mW/X62psMUcMKiTJmnnlc3Zp+xPGGC3LaIzMzZidlH8vibcbchrMRWpIoP2Jwy2sISR4rjE+y6D8aKDEDWjxrRjzNeWjOdqrsws7k6eYH96AFIHz/X3opxu7muachHuT+FDdzH68/rVzlSG4o6Qa7MbkdTPz/xWyN0DcgAb6xXnnDMa6XMqLmZthry1ny0rVYXhlxzN5gY2UfCPzqou0IzR91svA00mqzNPpUNy8AN6aKLYM0Fxd2LjNy/LT8KkucWVZlhzgTziKD4riKn4fp5UMlY3Fp2y9bJOvMn8ZrzS5bQXFcAFjbVbikKVJA15gq0b6Gt7iuKLh7Iu3ARrCKfidv6VH48hr0nzosyrnK2gNOTFieZNwb/AGipBUByZp6RS4uIByTkbXKdwRJAneRr86z1q6+aFJWSNiY3kE9YImtTdxyXd9ATHUTyhv8AFAl4d/FYHQWwzNO0L09dKZMy4nSdh5y1x17pgCxAZZ2J0Mcyu59K1VnidtT3SKTHxESJYczG8dOU0J4B2Uv4jBDEWllrbEW12Z1ykXCh5kEgATqQ3Oh3BMcylraJ3h1kDlrrmnYz1NTsTtPo2N7EkoYJYc156eVZHiWb5EEMf6hDL76bUbS1dYa9wjckzqzH/vAM+VNfCOyObiQVWbi7SoI26ECSDNRBdstYTEBs14gagZR0zCfaNqC4i7Ln3+u9SWr3co1smcruB1ylQ6z7MB86pYQZ2nkK5ed0qO3hXls0WAtjOv8At09RG3sKOLb8PrVHgOCViCxjlOwHmaL37GRSw1UBo84oIRfjZcpLyow3FsJ3mJCTyPPYLvz9QKJWFyyPv1kz9qXC7GfEXW5IoU6fznU/rzq4trUrzD3J+a/nSpxqUfyNi04sZj8Gz2kCcriFvJROvnU+FtC33q8tx6HxD/sD/wDqiFm3/DobjMRE84E+4g/gRWuJnf2NhhmOVdSNBptyqrxYRbLTG2/mYj607CXfCCNiJ9uR+VDuM4wORbBBCmWP+rkvtufauk1UTnY23MqXL0Ly19/n8qrI2sdf0TSxF2Tpy+pmn4WxNxB1ZfvNZns6d0jaYbS1bXkFX7A03EXsqkk9Sau2LMgfrSgvErga5k5Lq33A/GnJ0Y0/JgvHaDMdz+ZofZMyf10+8mrHEMTnaBtpHpVnDYQRA5wBWaVzejbF+C2X+y2GlmaPFoJ8vI/ratejUM4Vgu7QAcvvRBWpyVI52R+U2wTcXlt9TUF3CIYlZ9ST89YNWLeHJOtFsLwomjbSKQAucNBEBEH/ABWhvaHF28FZN67sICqPidjsqj29AAT6+hWuGqu+teGftf4p3/EBhx/68MBI/quOAzH2XKPnVRn5OkSSpXIzfEOI3se/fXiqqohFBOVFmYHUnmTv6QKE3bKHRS9wjqsjy13oxaxCBSWgKBAHXcUO4jx5lXu7YCeY3Omv+aa0khEbkyrZw7pmlGyxJzCPPfer/CMF+83UsoTmvuqE9LcgsY8lBO+9DuzuAuYm6LVoFrt05VkmAP5nboqrJnlX0F2K/ZhYwCzJu3SINwiIGkqg/lH1POlOaQ142Qdob/7nw+4bACCzaC2gNcuyA+eWc2u5GteMcO4WXGdnFu2SYgFmfqVHMT/Ma9k/alfXD8PuZv8A7EWR6Mcze4RW94rzThNtWXOxEDSBsAOQ9Nv8UUWqFOLumLhfZtSTmZirHQNE+5jbatpjQP3UWlYGQE3zCW1YzImF115AViE44xuSgBjS2kwGYyJboqr4ifSiaYzJbtqjZwA5LMfE7OJuXI/lBEqojZp5VGmFpALFAPfxETC3Gg9RlRVPloJjzFEuFYATlkAdd/pzPlVNbi/xSNczmY2JJYCNNNFGnkaJ8KUWyrMpO2n59K5mVXk30dbHccaf2NTw3hUwQxC+kTGm363q7xJcts+Xhn59dv71LYuzqIGi8531/RHMEVBxrE23yWg65vESJAgDKMx6RPPzptUZ9sz3ZO3Fq4x3e67ecCAI89dqvcDwRu3Wgf8A0uD5sPy+lCOz/HLStfJLHM+a2AJAXUbzpAAPnJNaTsXxuzbN24xaLl1ltwsk/HcOnKFUmaz5V74/n+zNixyjGX3QVv8AZ11XQTptuayWO4NemCCDmCDT4mIzBVO22u9aXjH7RVY2lsIct0wLzqwC6xITQHnufas9fwpLPduXzcKtCsxEgdUA0O40UcqZromPDKrZc4Zce3YVCplVIM6mATC6aaCBPlUNjAtzjeY8/wBGj9jDLCsJhgGE6RIn33pxseVdSlSMF+L0Af8AxpJHkZ/WkUVwODVGDESREesEfkaufuzbBaY2BuHoPcVSjECeSTLqcXyAknX9bdY6elDLqF9BBZhLkQdyBHTrvyWmYnBMRB2BB9wZ99alwl3uxs3n59Kjx+S0JedY31sB4fBXDeGdSPFJ9By8xyrSYHh38TU6Agj5HT511MRm/XyqVHM0Cx+I18hySDqZVG9PDL1FB1Jp6pUcQdMP2MCBV5EikpFcN4dRWVtsekkQcU4imHs3L1wwltSzHyUTp1NfKXFeKNexVy+0jvbrv4jsCTCsdpAge1fTHbrANiOG4q3bGZmsvlA1lgMygeZIivmPAY3uz4lzawVYT9DsYpuHsVl6O8Tx4jLoSehEDbpQy1Za42m27Mdh78vSreNxXeP8IQcgAAFH4mr3eJKWy2W2NXI8R58pEz039a0Pe2JXt0j039g+Gw+W7lIOILGZBB7pQsQdozGSAeazyr2N7gUV4Z+zziRGJS5Zt5bdtHUC4cpbvPEz+EasWUDSQigb16RxHtOHAAUjqdI8qzePlKkavFxWzC//AOgsWWGDVTpN4x/qHdAfQmvN2x7d0ttDAAg8vM69P71sf2zX5XCHl/G18/4X+awWHvDKIrRBJaEZG+y4bgWAonbMdRPPKJ2Qc+u9O4lxPMoUE6AFztLQefLQR/iqfekwBqflqamwXC3xDrYt/wAzEF+U/wAznnAEwPzpj0IirdsIG+VW2mRmUqpzINZggqwKjVWLTrz31qT9+dGXJZusCozAi4niE7QWGu/TQVq8H2ZtnvLPfokBcgBykr3aqdzAOa2ZHvzptvsMLUS5ZiVOck6QZOg3BGmsjWsEou9Hdx54+mvL9iHsnw2/jEuL3tywbZUOhZhmDg8hBCwo66jyq5xTsHibaMqKjoz5vAZYSSJKkBtFiYmaNcM4cbNxSl4BVt93lOumnPJIAIBiY1o7h8a2niz0ah9RT5Mov2nlOF4Qy3LneOilGSQ4TOdSFIDiIgTvBEVdudwti13pm0bjEZJJJ7sgEZdN4JG0NpUH7Q8BdxOOu3FtMyWglsmJJyKCxiNhnApg7P3b/DcMbSO0X7shdTEWkBkkfzLHz6VknF+SNyy+STY1LydzZ7q6XvW2/wDSzGCxLZStvQ5jK/ntXqGA/Z3cIV7ty0GIBKCy0KSJKwbusE8+lec8L7JXbY7yHRw2ilLd0iGiTnIEgiZA5CvSOC9p8bbyHFhHtEAF1QrcVjsXCkqVJIEgeenM1H5aFZssv5GGLfARZRUDFgoiWiTHpp/iu9zFRNxbOf0ahvYg7bVsjZyJO2S3LkVWdyab3hqZG8vkaZdCyLuprr4KeVEsNaB6e5/tV4YQHofeqeSieNmZ/dI2p9u0a0DYEVF+5Cp6tk9MFKtWbaVY/dvKiNnhS6ZtT05fLnQSyINQbB+czvTS5GvKkmtddKv5E3ohTi7W58Ok+Z066CvJOL8I/eMYbk5rlxnaBBcaGQVidDAmIr1W9eHLWg3E+z1i/DOozDmvhYe/OgyYnPcXTHcfkem2pq0zyjE9k51ZbgO893kHmIK7/qKfY4Lm0AUR1WfkttYJ9fnXoT9l7KkTJH+olvpUyYBf5dB5aD6UqPFyv/kmaXycUd44A3hKd0pC55KquZsugUQCBr15kx51ftoIyqPcnWpRgVHWp0tdIrdGEYLRneSc3sAdvMAcTgGQLNy26uvWBIcz0Kk15ThsA05FGukgwpE++o8xXttyzcDSGiemhHpFY7ifYvKZyd8mpgABtfLmR5Hzil5W4e5Kw4Ylk05V+TJ3uDd3Be5bU7kZtQPbX6TWk4ZxVUshLNk510F4jKGDmXBEkxsBM7agbCbAdl1BXJh2XRfjBJzR4josAT1ijuE7OgGWRj5AwNd53pDyZMmoodDBgxe6cr+wM4LeYG5dNkDVcsiFAPhVVH9IAieYVvSiODvXdLagtEk6DQ6ALp8MQxjfxCjWFwR10KzGi+GY0Enfboav2cMQIAjajjicXbKy8iMlUUUbWG/q1PzqZsPlggCiGHw5k9aluYOelW0xSaMjc7OnvTdtXGtswhh8QOo5HQ7DlRa44XB4ZEKb3Q7KAvjDktpEbmYEUSs4OT1/XpV3Ddm0GpAmT15nX60DdNBuTaMw1tgfjb7faormHd9GvXCvTMY9DrtWuxXB1kHf6Ujw4H+0VVtg+TRnMOuQQBVlc2+VvUA0as4FZBANWhg9Nvqat+QpsEYTKf8A6Mp6EfiTRG3aHWfZam/cPL/sfyrn/il6fU1XkwKOG1+tqnsWBvTrVmBH5n708LRFqI8pyk/M0mBj4voKYQacFoegqGJcYHaRO/51fTFDzquqxSiqaTCjoH4VJqvisROg2+9WeJ48TlXYbxzNBMTjI86fBN7FeKWiZnFQO9VwxJmphZJ3M07SIoEDrJ0rot1bt4Q8qtpw8nSOVU5pBqCQKFg1Zt4NiJo3huFADUVO9sKulLeX6BeJn7nDZqO5hJj9cqKEGTAqE2oolIXN3pFBMJ6frrUyYWra26kFuo5AKBVSx0qe1YJqyqeVTW0pbkGoEdvCfoVKMJ1q2ulNL0tyGLRzD2gDtVg61XNyuNjOQH4UL2X5IV+zUJAipGuluUV1cMNyau6B76G2LU6xVjJT0jlXYqrCUaIslLLUuSlkqWXRFlpZal7und3Q2SivFKrPc11bVXZdEKLTwlTBBToobLSMSp8H68qo2/ipUq6CM5Zw40olh129KVKgmNRfw6jT9dKvWl2pUqzTITXKG4nc0qVDAJ9FZfwpt2lSp4ljEqxG/wCuVdpVGFEetWLYrlKhfQRIa4KVKlgs6aaF+9KlVlHR+VdNKlUC+BiNVy3tSpUDCQ4CnAUqVUwjopClSoQjtdpUqhBUqVKo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data:image/jpeg;base64,/9j/4AAQSkZJRgABAQAAAQABAAD/2wCEAAkGBhQSERUUExQVFRUWGBcYGBgYGBgXGBgXFxgXFBcXFxcYHCYeFxojGRcYHy8gIycpLCwsGB4xNTAqNSYrLCkBCQoKDgwOGg8PGiwkHiUsKTQpLCwsLCksLCwsLCwsKSwpLCksLCwpLCwsLCwsLCksLCwsLCwsLCkpLCwpKSwsKf/AABEIANIA8AMBIgACEQEDEQH/xAAcAAABBQEBAQAAAAAAAAAAAAAFAAIDBAYBBwj/xAA9EAACAQIEAwYEAwcEAwEBAQABAhEAAwQSITEFQVEGEyJhcYEykaGxwdHwBxQjQlLh8WJygqIVM0OSsgj/xAAaAQACAwEBAAAAAAAAAAAAAAACAwABBAUG/8QALREAAgICAgEDAwIGAwAAAAAAAAECEQMhBDESEyJBUWFxMrEFQqHB0fAzgZH/2gAMAwEAAhEDEQA/APa2SuFZHnXbd2aYX1okUhwbSl0pMKZm0qFkgNKda4DTS2tSiEhpZqaK6KhCQGlNNroFUyrHV2uClVFna5SpVCHaVcrtQgq5NKlUIKaVcmlNQh2uTXa4RUII1xqWf86Zcf61CI6W18q5cuU4LpUN3bzNWiDCNqkRfEK44kQPekl2WWOYq2Qs0iaVNJ1oSDbiA71WuKR51YJrjLNEWQ27lNdqYyEelNJqNl0WLbaU1jpUIbWuu2oqrKouLXRTQ1ItRA2PpwNRinI061RQ+apY7i6WiATLHXKN6uMa8Vxvae42Ja5cA0uPEf6Tl+1SKtmjFj8z1jD9obbEA5knQFhAJ6SCQPeigNeTv2uRrBY7wf7UuH9usSMNmS4gCBAJTMInL4jOYmNfwq5RocuJKX6T1muV5nd/au+HjvraXQQSrWyUOyESpzCPHvPLY0f4V2/S4oN1O7U6ZgSy69SVBH1oBc+Nkh2jVlq4GpgaRI1HL3rs1ZmHTSYUgKVUQVtppLSC6zTLjZTPzqFiJgmoL9yIqW24Yt7fUVQxx09x9qthJbCWeCOnX86hd/HHy+5qC1iWMRz51XxSFfEk7x125++oqIoJlooZdvZbmm8iPf8AzTbPGl/nBB8tRVcYoNfB5FhE9BAqyo38mhSdzv8AQVS/8iA7DVjoAB+oFW793KhJ5An6VU4RYGUOdzP3P3/KhLXRaBpE1HmrmajAHkVVvJFWJqLEfDUCT2QqdaixAiuZtanYTVVoNuh2ExOYRz+9WFFArt/um+o/EH2mpb3Gs5FuzOZjq0bdY8/OonoHxCLX89zIvwp8Z5SdAnrGp9quoKgweFFtQq7D6k7mpr15UGZmCgbkkAD3NQEkivO/2ndm0SxdxatlIAzqRIuMxCIRr4GkgEjQjlWnxXbnBWxriLZPJVOZieigb15t+0zt02Lsd1h1YWpm7myEtlZWUeFjlGk6xrHvahKrSG4ZVNbPP0xztC7z/Lrr69R5Vo+GXD3ZRWSc47zMswoEADqd/Mkj1rK2UCghpXb/AEneD5nXyNTYjHO2iyAd2MrO+w3Omk7+lL8qWz0SVdBzjOPW/f8AABkUaxsIMtGkfEcgjoNq0PCbma2BOgER18geR8mkH1rCZoWB1BPUkaD5UewPFHWyAgzOcxLEeFVAls3JyANBy1mKGORNsPPj8YWz1r9n/EFuYe4itm7q6yQd1BVXA3Omp/QozxLtBYw5C3LgDHUKJZo65QJjzrxbsNxC7h/3t0uE5kTMx1OZnkPPJoNw+81Ozhjna4SzH1zT5zJPnrWPk8309RWziw4vqycm9HqWH7eYdj8N0CYnJIHmcpJjzora43ZeIuLJ2BkfevPOGYpSuuUhdPCPy0rQYTD22QydD5x7Vmx8+bdNIOfFgurNirCNKTgRrWTu4prYi2WRR/MCCo9VIINXuAdov3hLitlz29yvwkHYj3BBGvrW/FyYzfj8mSeGUVfwW8HiIuuOXhHvy/GmcXhVB6kfjQ3CYxe9fOYHkdNDAJ9qgxnHA8KASVMg7AxzPWtbAS2FLWI8IAnMRAA39fQb0Rt2zAnQch6dTQrhgAYHcnc/rlRpqlC5EGIwSuNR7jf50A4hgzbOhOn6kVpWuVSxq5hykbflV1YPlQHPF7lxcrRpqTtmjUSZ6xtvWmwKRbQdFX7VhcReKsQPQ+hrfWiCBG3L05VTGPRRFynh6qhop6tTHEVZYDU5xpUaVIRpQkBNxo9pFWsPckUP4lcysR1II+xqvbxhViB+h1/XSohtWi3xFQQQfal2cwYhnA1JyjyA1MfMfKqmPJBE81MnzkfnU/Y24SHB6yPT4T9qprZd+0KcR45Yw0d9cVJkgGSxiJhQCTEjWOdecdrf2g28S6raVms2yZkAZ7kQMuvwqCdereQod+3G6y4yyYJQWDOsAzcYHbUR4T7isEcW5C92GQBQInMWIJJJIA68xyrVhxRfuMWSbXtRoL+PYtItglhB1Og2I1mBryofa4XeYnJlQ8jnOnloNaG2sZemDdFv0GZj7KCZ9YqSzxS4DBvNv/WNP71rE2WF4G+YDvLQM7ZmUTziViPIe1Ns9ncSzlVtPIOWTtIgRmOlTYvjG4Y2ry/6p7w6cnRQB5VpuxGPzFrYzvALLlUsxQHmBsVzFSecLHSudyMMPFyid3h83LGSjk6+Aj2c/Z4lsC7imDwJFsSEHUsd39NB60ZtYe3dbJcFgo7ABUVgIEMM2sakARG3yJBcUhSWZQgBLMT4Qo3JJ0ArB8V7XWhcIw0gBRIVwUZt9CurDUcxrOlYVUdmzNJ5E7bt9Gl7Y8KW1hhbw9oKjMWuFQYLRoztPi5/FMaV5wSXIRPFA1YfDz3OxGnKaKXWuYqzde6zEKhyiSoJHkOUAiPM1Hwu0FuLmhVYM+oOpQHw+6ofnWRqHIm5/wBBS8+PFQ/qE+AcJvNNxEgZojOP5dDIywBOvzrV3VuhQCh/4sG89jH2qK3bbuLVtXZcqLmKhTLZRJOYQROvSmOGNrMM7AmDcLTygDT4VzgEwOftUfExscpT+dg3iXaR1lcjZNjDQeu3LSOW4o1+zbwYa/fMnM+UabxuRyIlo/41lOMF7+JVd2y21JURJuvkCHQSCPKtxdwdvCWRhbbEwxZjz1JgHXpR4ON4ZE+0IzZVKLguxtkm5cgDczFWeOYYWske/rUPZ5v4pMM0Axl116meQ11oh2mk21JAGraTPLTXrXSl0c/+dI5gMVKjqP1pR7940msXwq99a0ovyo9B9qKKsXm9pPcxFRl6hDVEcQCYWT6cz5eXnTaoy22ZviFz4p3BI91MVtOymO73C22O4lT6qY+0H3rCcXUrddTG+b5gE/Wr/ZHtAtlLiOSAWzKYJ1iCNPIA0iW2dBr2mkZ9amttrvVcVLb0inNGJMuIanAqGytWUFKGozXafwlTzn6EGgpumc3mAfPcfjRbtfc1Xff2/WtZ+05IGseIE+gIB+W9Q0Q/SaDjjCbZ5wwjy8ND+H8YGEZiQSGVsijdm0MeUEEydgal7Y3e6a2zTAUiAdSZgKPMmKyQxBJLvGYjlsBOir5D6nWrlsdxsLyK30ZLt/xW/icV3l8KIUZAvwqgk5AW31YyTufaheDa0V/iLfTyCZgYH8rGFI9frWtxXF0DeNQ0SRsddtJoae0guNBEDkAdKbDJKKo05v4ZCcvJaBDYTMhhWRSYjWfKTV/g/ZlQAWWfXf8At7UYwmLBjQQfrRS3DCilLy7Dw8XHx1pb+oNOEVRAUR6A6ec0zgeKXB4lmQAd7bZVaT4WDKxAEwAQuv8AtHnN3E2wBPSgHE7uVrcnKA0SdouEqxPlBIPvS56VoOeNZIuMipxfHXcZcYZ2gk5iCctwg6MRsfX0pcL4L3dwK27yqnnmiRy2Oo9xUOEUJcIBIWYA6c9Oo8/KreNOZrSjY55jyKqn/Yn61y8rc7TM0PY0aXhtkDNaaRIK/caUC4twh7IyklrOuV1Hitk6sGjYTJB21I8q1CXYyl1AnmoMTvA85nfpUtrFTOxBkToQTzBjaRpXIw5pYJUzo5Mcc6tEvZjjS3bVq3mUXAqiG1zlVADLqAwIWfKSCJFXuN3lsLnvLbBmfCWDN0yoCe8adINea8eFvEYpEwzC0BGYiSgcTqgGsnQaHU61dbs61syWa9c2zN8o3mPKYrp5OTjxpN/PwZscMk3SXXyEOzeOZ8aLjle8zd7kBlbQSIBI0ZwAo02y9Sa0q3zceZMuYHzifrvWP4Uq27jMDLgEEKdFU7A9STrptFbPs2e8xFuNkH4THyH3rXiblFMyZI+Dbuzb8LwAs2wo35nqd6pdp2/hjXY/cUWBrN9qcRpAPL8zWlrRghudgPAXog7x+dFV46FhCJb+lSWJ1jYa1nbWIgEE8pH20rVcI4StpRoMxAlueusTRYw+S4rskVLtwjMMidARmPkTyHpNGMLhgoEAD67ecVFbqTG4ju7TNzAMT1jSjZkjsxPaETibpBEaL12UTPuY9qj7LYZXuMzKTkCldssmdxvOgIqnJbPzOuvOT/mtB2asxamIk/MAAfeaFLZum3GFGhNdsiTTrgp9lINE2Yfkv2RUztAplum4ltKT2x3wZPtZvb33P4UKw5ypm6Toec0R7U35uW0H8oLH3gD7VnuMY9rdsLbBa4wJVR//AEeigkfTrUl2asSuKQ7tPxz97vSP/XaGVR1cgd40+R8I9D1oReQ0QwHBCiqszAGp3PUz50zG2/kNNt/SmQideFY0oxAeM4arr4hrO/r196zGM4cUcTt/et3eIUaiJ6/jWe4lLmFUkDaATr1mjmlQ+Er7By4kEjLcC/6W019djRzAYy4SocjX4Y5xyPlWZHDyxIMQNyToPerGDKIRJKwZBCllY6CSAZWRzAO9Ji3YMm730bK9bDGOQrP8YwJzFm/9aqY82YgDnyGY/KpH4g9oyYg/0g6/lQvH8Sa8YaQg35QOccyx2o5v20D4/IDR2lSJImANZiMw+8+9HeGul11dwe6t7jUF2JOnXQxQ2xc8TGAFYOq/7SAs/TetD2ZtCWDwSQrEeZlWHr4Z96Hj44yyJyOZzoyhByidscVuXUY627MspknxZn0XX4vARJ6L1NV+0PEHwzW7OHeCxJaADGwBE7DQ1N2vbNlUGJMaknwBQSf9IFUblnNcLnVyNZ/lBGijpC6HzLdKTzcGLG1q/n/Bn4uXJOyldwWW2pXQlpB5nkP11otY4peveE3YRAAxAh2OxBPKDVK5Jk75AAB5nQe25PkDUjYpcNZQb843nU6nrqZrLHEp05q/oPnklHUGFez+HUEgGQJJO5JkSSeev2r0HsHg5cnpm99lrzns/jWeHYAM2kfDpyJgc69d7AXLZRgrAmF5cgPEZP8AqJ05QK0Kab0KlahQeu24BNYjjFzO7dBprW94iQLbHyrCYtNW9fypzehWNUwNg7Ga9bUjmg+Z/KvQAnOsdwnDTikI2DGfLLrPlWzX7UePoVynckh1sVm+1fE9O6B00JP50cv4jKpJ5A153i7/AHjmTpMn8KakVhjeya24W2WnQz89a6O0Di0lmyDnOhbnJOyjlvuaqFS8KDoJI9tSfSdK1HBOBLaAZhLxEnX5Dl59aDcno0ZHGK32azEKBt+vr602wDud/wAKfiGBqs2L6VF0ZK2Erdyor12TQ23iyTvT7l7XWq8CORmONa37h5bD/iIrL8cxndX3VgwzKAjR4SqqCQDsDnLSN4jlFaXFNmc/rWfrWc7ct/BJ5Z19V8QUsPOCR6TVKNujo48qxe59Ij4F2nB/gvusAHXY7efXWpMVxlhcIAByiQCNTuDHXlWHsd2zgpiCtyYBeBOugIIA6UVxIxJKue7DiMrKWMxpMFYAOx1pvpTS0aI8zBN/Q0ycQ7xASq+mpI9qz/HCQxLSw0AA8Kz5xqfSnL2mdYz2GzbMVhl6SADmM1Qx/aRd8rs42BEBSeZmNaGSdGjHnx92v/RrISIKFmIlbSiAB1IHwjqxqPiN44fu/GrXpzHJBUKR4gW2OkRGgA3PKjguIXDOggmTLGDAjXXU+fKtL2E4Yl67dvXVDNbNvIv8knMVLDmFyaDb1io4VG32YcnL8p1dL9wDi8VeYnwONpHw6MAQSCdiCD5zVf8AemaEKJE7eJjO2wJlvKtL2jtrcdi/iIzHMCRvqTI6mm9kOGW2Ut3mRgDHgBMxqMxME7jaTNZU7ZpXLio2wfe4cbZF28IQEKVESIAYWgP6jpMczG4NVlxV7vGa2AGbUgjQCWbU8jr8IopirYs3BCs91yQgY/DpmZ2AAA35Daap4nBnw21gtcJJc8lGrN5eQ9KpZXGXtM+XJ6qp9Ai5jrly4VaXuE6wB8I1CqB8ImN+lE7dh1WX3MyZGmuxIP1p3B0XKWUQsnL/ALeRPrvVi7dDaDWPvXJ5HLk8lJfk7fD/AIXF4lKTpvr7APF8UyN3Z0AMnzbYE7yJ+1NxZLOnSPCCIgLoHM/1HUDkKZg+H23xaB/ELl5EiYAUuAxJ5aaCtJ2jwi/vLm0CVDBQ2vMgwOgUQBzmetdaG4nncq8MjX3ZDgsGCAC3PUTqT5+e9aXg9z92YPbuG2OcE6xsQd58hoeYrMXELXRlCh2Zgrn4YADMWj4oBXad412qs1hWYm65J2mY0EcoiPKKyZZek7Zt42CXI1H/ALPXcZ+0y0bCjK9x9MxQBU06FokmOQqlguOpeYKUdGMwGgho1IDLz8jFeYYjEKAO7dj8QYEbaiCCN5E8tNK2PZcHu276w40DI5AXxDmJPh06DX5GqxZc0pL6G7Nw+PixOrv/AHo2/ZbD57t3ykfMjX5AVqRhMqmaz37PtReY8mA+k/Ki+NxpaQNq6Ub6PO5UvKwF2mxQFtgDy1HWsYraHqdP71qO0rRZPmQB86yNo+f6/CtD0Xj6C/CMOHvKOUGfQf3rZ27dZDsxaGYt6Ae0En7Vt7aUEXoVnfuInearXKlFcK0xIEitfFTOJ4nKjHy09Yp5MfWhPFvEyr0Mn8PpUZIx8pENmzCr1Jk/c/esR21xma8lomFVc7cpJJAj0A+tbnEPBgfyr+Vea9qb6vi7glSVFtAQRIYKCdZ3BOtBj/UM5LrGBL2HUvlUGIAnzjbpUi4YIqwTmOxEr58oq/g7Nt7as75XUgMTzI5Nz2nWli8AczEFWUxkObTMDAHqdvUitF7MH4JEsMYHePOmoMj/ALAzV/C9kTd1NxvknL0WqGDvlFlhMcuY25CtTwbiWc6DTePIQCTO2sfOKGTfwUpfczmO7LNbnxFo1y9R5Dr5TRfsvfW3buBV1fVSBllRoQRJ8aMT/wDtaI8YOuYcx9qzmGxws4ldP4d1sp8mcZfadD/xFLlcojISakrZNxC1ltuWADZjrGo8vSKC8HuOCzodCQMpgKY3J5g/mRRvtIWdlsjcmDGxmJPpH4VQxNvuxCRppoOfP2rny1tHVhtUy1gwSwVxLGSpjdDGYD0ECPOuccw7WbVx2ABNsqCCG0Y9R/uHyofYtXHKLJkHMNo02PXnRC5w28bZtXCHUkctRBmAQZApMXFNtjJJ1ozdvGNkULAkHn/TptXbwKqGBMMpMHXUEBhI23olxHDBUCx4gYGnlEDpoBT8bw9mVAg+FnB5QCR89az+MVJUu2bpcnLKLuXS+BvCeGLbAYatKanydW9tenStn2i4AbrEpdNts2fVQwzDSYJ5xznrQbEYULZnoVXzIOmvrpR3BcQ7y1mO4EE+Y2mtsHWjA0mZ3/wF/PZZR8BfMFEqWLh0AjXKQq6mCMlPxPYe/buIj5Bbfa4W8AiDluEDRvoeVekcBshbYJ0mT6jlUuO4kE5kaHXaPemvjxyK5BYeZPjyccfRi17LWke38JCgMcoPiYHwgA7AHUnnlEGCafxLiZgoDofzk69KsYu6WltdZPrrz+dCL9mW/X62psMUcMKiTJmnnlc3Zp+xPGGC3LaIzMzZidlH8vibcbchrMRWpIoP2Jwy2sISR4rjE+y6D8aKDEDWjxrRjzNeWjOdqrsws7k6eYH96AFIHz/X3opxu7muachHuT+FDdzH68/rVzlSG4o6Qa7MbkdTPz/xWyN0DcgAb6xXnnDMa6XMqLmZthry1ny0rVYXhlxzN5gY2UfCPzqou0IzR91svA00mqzNPpUNy8AN6aKLYM0Fxd2LjNy/LT8KkucWVZlhzgTziKD4riKn4fp5UMlY3Fp2y9bJOvMn8ZrzS5bQXFcAFjbVbikKVJA15gq0b6Gt7iuKLh7Iu3ARrCKfidv6VH48hr0nzosyrnK2gNOTFieZNwb/AGipBUByZp6RS4uIByTkbXKdwRJAneRr86z1q6+aFJWSNiY3kE9YImtTdxyXd9ATHUTyhv8AFAl4d/FYHQWwzNO0L09dKZMy4nSdh5y1x17pgCxAZZ2J0Mcyu59K1VnidtT3SKTHxESJYczG8dOU0J4B2Uv4jBDEWllrbEW12Z1ykXCh5kEgATqQ3Oh3BMcylraJ3h1kDlrrmnYz1NTsTtPo2N7EkoYJYc156eVZHiWb5EEMf6hDL76bUbS1dYa9wjckzqzH/vAM+VNfCOyObiQVWbi7SoI26ECSDNRBdstYTEBs14gagZR0zCfaNqC4i7Ln3+u9SWr3co1smcruB1ylQ6z7MB86pYQZ2nkK5ed0qO3hXls0WAtjOv8At09RG3sKOLb8PrVHgOCViCxjlOwHmaL37GRSw1UBo84oIRfjZcpLyow3FsJ3mJCTyPPYLvz9QKJWFyyPv1kz9qXC7GfEXW5IoU6fznU/rzq4trUrzD3J+a/nSpxqUfyNi04sZj8Gz2kCcriFvJROvnU+FtC33q8tx6HxD/sD/wDqiFm3/DobjMRE84E+4g/gRWuJnf2NhhmOVdSNBptyqrxYRbLTG2/mYj607CXfCCNiJ9uR+VDuM4wORbBBCmWP+rkvtufauk1UTnY23MqXL0Ly19/n8qrI2sdf0TSxF2Tpy+pmn4WxNxB1ZfvNZns6d0jaYbS1bXkFX7A03EXsqkk9Sau2LMgfrSgvErga5k5Lq33A/GnJ0Y0/JgvHaDMdz+ZofZMyf10+8mrHEMTnaBtpHpVnDYQRA5wBWaVzejbF+C2X+y2GlmaPFoJ8vI/ratejUM4Vgu7QAcvvRBWpyVI52R+U2wTcXlt9TUF3CIYlZ9ST89YNWLeHJOtFsLwomjbSKQAucNBEBEH/ABWhvaHF28FZN67sICqPidjsqj29AAT6+hWuGqu+teGftf4p3/EBhx/68MBI/quOAzH2XKPnVRn5OkSSpXIzfEOI3se/fXiqqohFBOVFmYHUnmTv6QKE3bKHRS9wjqsjy13oxaxCBSWgKBAHXcUO4jx5lXu7YCeY3Omv+aa0khEbkyrZw7pmlGyxJzCPPfer/CMF+83UsoTmvuqE9LcgsY8lBO+9DuzuAuYm6LVoFrt05VkmAP5nboqrJnlX0F2K/ZhYwCzJu3SINwiIGkqg/lH1POlOaQ142Qdob/7nw+4bACCzaC2gNcuyA+eWc2u5GteMcO4WXGdnFu2SYgFmfqVHMT/Ma9k/alfXD8PuZv8A7EWR6Mcze4RW94rzThNtWXOxEDSBsAOQ9Nv8UUWqFOLumLhfZtSTmZirHQNE+5jbatpjQP3UWlYGQE3zCW1YzImF115AViE44xuSgBjS2kwGYyJboqr4ifSiaYzJbtqjZwA5LMfE7OJuXI/lBEqojZp5VGmFpALFAPfxETC3Gg9RlRVPloJjzFEuFYATlkAdd/pzPlVNbi/xSNczmY2JJYCNNNFGnkaJ8KUWyrMpO2n59K5mVXk30dbHccaf2NTw3hUwQxC+kTGm363q7xJcts+Xhn59dv71LYuzqIGi8531/RHMEVBxrE23yWg65vESJAgDKMx6RPPzptUZ9sz3ZO3Fq4x3e67ecCAI89dqvcDwRu3Wgf8A0uD5sPy+lCOz/HLStfJLHM+a2AJAXUbzpAAPnJNaTsXxuzbN24xaLl1ltwsk/HcOnKFUmaz5V74/n+zNixyjGX3QVv8AZ11XQTptuayWO4NemCCDmCDT4mIzBVO22u9aXjH7RVY2lsIct0wLzqwC6xITQHnufas9fwpLPduXzcKtCsxEgdUA0O40UcqZromPDKrZc4Zce3YVCplVIM6mATC6aaCBPlUNjAtzjeY8/wBGj9jDLCsJhgGE6RIn33pxseVdSlSMF+L0Af8AxpJHkZ/WkUVwODVGDESREesEfkaufuzbBaY2BuHoPcVSjECeSTLqcXyAknX9bdY6elDLqF9BBZhLkQdyBHTrvyWmYnBMRB2BB9wZ99alwl3uxs3n59Kjx+S0JedY31sB4fBXDeGdSPFJ9By8xyrSYHh38TU6Agj5HT511MRm/XyqVHM0Cx+I18hySDqZVG9PDL1FB1Jp6pUcQdMP2MCBV5EikpFcN4dRWVtsekkQcU4imHs3L1wwltSzHyUTp1NfKXFeKNexVy+0jvbrv4jsCTCsdpAge1fTHbrANiOG4q3bGZmsvlA1lgMygeZIivmPAY3uz4lzawVYT9DsYpuHsVl6O8Tx4jLoSehEDbpQy1Za42m27Mdh78vSreNxXeP8IQcgAAFH4mr3eJKWy2W2NXI8R58pEz039a0Pe2JXt0j039g+Gw+W7lIOILGZBB7pQsQdozGSAeazyr2N7gUV4Z+zziRGJS5Zt5bdtHUC4cpbvPEz+EasWUDSQigb16RxHtOHAAUjqdI8qzePlKkavFxWzC//AOgsWWGDVTpN4x/qHdAfQmvN2x7d0ttDAAg8vM69P71sf2zX5XCHl/G18/4X+awWHvDKIrRBJaEZG+y4bgWAonbMdRPPKJ2Qc+u9O4lxPMoUE6AFztLQefLQR/iqfekwBqflqamwXC3xDrYt/wAzEF+U/wAznnAEwPzpj0IirdsIG+VW2mRmUqpzINZggqwKjVWLTrz31qT9+dGXJZusCozAi4niE7QWGu/TQVq8H2ZtnvLPfokBcgBykr3aqdzAOa2ZHvzptvsMLUS5ZiVOck6QZOg3BGmsjWsEou9Hdx54+mvL9iHsnw2/jEuL3tywbZUOhZhmDg8hBCwo66jyq5xTsHibaMqKjoz5vAZYSSJKkBtFiYmaNcM4cbNxSl4BVt93lOumnPJIAIBiY1o7h8a2niz0ah9RT5Mov2nlOF4Qy3LneOilGSQ4TOdSFIDiIgTvBEVdudwti13pm0bjEZJJJ7sgEZdN4JG0NpUH7Q8BdxOOu3FtMyWglsmJJyKCxiNhnApg7P3b/DcMbSO0X7shdTEWkBkkfzLHz6VknF+SNyy+STY1LydzZ7q6XvW2/wDSzGCxLZStvQ5jK/ntXqGA/Z3cIV7ty0GIBKCy0KSJKwbusE8+lec8L7JXbY7yHRw2ilLd0iGiTnIEgiZA5CvSOC9p8bbyHFhHtEAF1QrcVjsXCkqVJIEgeenM1H5aFZssv5GGLfARZRUDFgoiWiTHpp/iu9zFRNxbOf0ahvYg7bVsjZyJO2S3LkVWdyab3hqZG8vkaZdCyLuprr4KeVEsNaB6e5/tV4YQHofeqeSieNmZ/dI2p9u0a0DYEVF+5Cp6tk9MFKtWbaVY/dvKiNnhS6ZtT05fLnQSyINQbB+czvTS5GvKkmtddKv5E3ohTi7W58Ok+Z066CvJOL8I/eMYbk5rlxnaBBcaGQVidDAmIr1W9eHLWg3E+z1i/DOozDmvhYe/OgyYnPcXTHcfkem2pq0zyjE9k51ZbgO893kHmIK7/qKfY4Lm0AUR1WfkttYJ9fnXoT9l7KkTJH+olvpUyYBf5dB5aD6UqPFyv/kmaXycUd44A3hKd0pC55KquZsugUQCBr15kx51ftoIyqPcnWpRgVHWp0tdIrdGEYLRneSc3sAdvMAcTgGQLNy26uvWBIcz0Kk15ThsA05FGukgwpE++o8xXttyzcDSGiemhHpFY7ifYvKZyd8mpgABtfLmR5Hzil5W4e5Kw4Ylk05V+TJ3uDd3Be5bU7kZtQPbX6TWk4ZxVUshLNk510F4jKGDmXBEkxsBM7agbCbAdl1BXJh2XRfjBJzR4josAT1ijuE7OgGWRj5AwNd53pDyZMmoodDBgxe6cr+wM4LeYG5dNkDVcsiFAPhVVH9IAieYVvSiODvXdLagtEk6DQ6ALp8MQxjfxCjWFwR10KzGi+GY0Enfboav2cMQIAjajjicXbKy8iMlUUUbWG/q1PzqZsPlggCiGHw5k9aluYOelW0xSaMjc7OnvTdtXGtswhh8QOo5HQ7DlRa44XB4ZEKb3Q7KAvjDktpEbmYEUSs4OT1/XpV3Ddm0GpAmT15nX60DdNBuTaMw1tgfjb7faormHd9GvXCvTMY9DrtWuxXB1kHf6Ujw4H+0VVtg+TRnMOuQQBVlc2+VvUA0as4FZBANWhg9Nvqat+QpsEYTKf8A6Mp6EfiTRG3aHWfZam/cPL/sfyrn/il6fU1XkwKOG1+tqnsWBvTrVmBH5n708LRFqI8pyk/M0mBj4voKYQacFoegqGJcYHaRO/51fTFDzquqxSiqaTCjoH4VJqvisROg2+9WeJ48TlXYbxzNBMTjI86fBN7FeKWiZnFQO9VwxJmphZJ3M07SIoEDrJ0rot1bt4Q8qtpw8nSOVU5pBqCQKFg1Zt4NiJo3huFADUVO9sKulLeX6BeJn7nDZqO5hJj9cqKEGTAqE2oolIXN3pFBMJ6frrUyYWra26kFuo5AKBVSx0qe1YJqyqeVTW0pbkGoEdvCfoVKMJ1q2ulNL0tyGLRzD2gDtVg61XNyuNjOQH4UL2X5IV+zUJAipGuluUV1cMNyau6B76G2LU6xVjJT0jlXYqrCUaIslLLUuSlkqWXRFlpZal7und3Q2SivFKrPc11bVXZdEKLTwlTBBToobLSMSp8H68qo2/ipUq6CM5Zw40olh129KVKgmNRfw6jT9dKvWl2pUqzTITXKG4nc0qVDAJ9FZfwpt2lSp4ljEqxG/wCuVdpVGFEetWLYrlKhfQRIa4KVKlgs6aaF+9KlVlHR+VdNKlUC+BiNVy3tSpUDCQ4CnAUqVUwjopClSoQjtdpUqhBUqVKo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data:image/jpeg;base64,/9j/4AAQSkZJRgABAQAAAQABAAD/2wCEAAkGBhQSERUUExQVFRUWGBcYGBgYGBgXGBgXFxgXFBcXFxcYHCYeFxojGRcYHy8gIycpLCwsGB4xNTAqNSYrLCkBCQoKDgwOGg8PGiwkHiUsKTQpLCwsLCksLCwsLCwsKSwpLCksLCwpLCwsLCwsLCksLCwsLCwsLCkpLCwpKSwsKf/AABEIANIA8AMBIgACEQEDEQH/xAAcAAABBQEBAQAAAAAAAAAAAAAFAAIDBAYBBwj/xAA9EAACAQIEAwYEAwcEAwEBAQABAhEAAwQSITEFQVEGEyJhcYEykaGxwdHwBxQjQlLh8WJygqIVM0OSsgj/xAAaAQACAwEBAAAAAAAAAAAAAAACAwABBAUG/8QALREAAgICAgEDAwIGAwAAAAAAAAECEQMhBDESEyJBUWFxMrEFQqHB0fAzgZH/2gAMAwEAAhEDEQA/APa2SuFZHnXbd2aYX1okUhwbSl0pMKZm0qFkgNKda4DTS2tSiEhpZqaK6KhCQGlNNroFUyrHV2uClVFna5SpVCHaVcrtQgq5NKlUIKaVcmlNQh2uTXa4RUII1xqWf86Zcf61CI6W18q5cuU4LpUN3bzNWiDCNqkRfEK44kQPekl2WWOYq2Qs0iaVNJ1oSDbiA71WuKR51YJrjLNEWQ27lNdqYyEelNJqNl0WLbaU1jpUIbWuu2oqrKouLXRTQ1ItRA2PpwNRinI061RQ+apY7i6WiATLHXKN6uMa8Vxvae42Ja5cA0uPEf6Tl+1SKtmjFj8z1jD9obbEA5knQFhAJ6SCQPeigNeTv2uRrBY7wf7UuH9usSMNmS4gCBAJTMInL4jOYmNfwq5RocuJKX6T1muV5nd/au+HjvraXQQSrWyUOyESpzCPHvPLY0f4V2/S4oN1O7U6ZgSy69SVBH1oBc+Nkh2jVlq4GpgaRI1HL3rs1ZmHTSYUgKVUQVtppLSC6zTLjZTPzqFiJgmoL9yIqW24Yt7fUVQxx09x9qthJbCWeCOnX86hd/HHy+5qC1iWMRz51XxSFfEk7x125++oqIoJlooZdvZbmm8iPf8AzTbPGl/nBB8tRVcYoNfB5FhE9BAqyo38mhSdzv8AQVS/8iA7DVjoAB+oFW793KhJ5An6VU4RYGUOdzP3P3/KhLXRaBpE1HmrmajAHkVVvJFWJqLEfDUCT2QqdaixAiuZtanYTVVoNuh2ExOYRz+9WFFArt/um+o/EH2mpb3Gs5FuzOZjq0bdY8/OonoHxCLX89zIvwp8Z5SdAnrGp9quoKgweFFtQq7D6k7mpr15UGZmCgbkkAD3NQEkivO/2ndm0SxdxatlIAzqRIuMxCIRr4GkgEjQjlWnxXbnBWxriLZPJVOZieigb15t+0zt02Lsd1h1YWpm7myEtlZWUeFjlGk6xrHvahKrSG4ZVNbPP0xztC7z/Lrr69R5Vo+GXD3ZRWSc47zMswoEADqd/Mkj1rK2UCghpXb/AEneD5nXyNTYjHO2iyAd2MrO+w3Omk7+lL8qWz0SVdBzjOPW/f8AABkUaxsIMtGkfEcgjoNq0PCbma2BOgER18geR8mkH1rCZoWB1BPUkaD5UewPFHWyAgzOcxLEeFVAls3JyANBy1mKGORNsPPj8YWz1r9n/EFuYe4itm7q6yQd1BVXA3Omp/QozxLtBYw5C3LgDHUKJZo65QJjzrxbsNxC7h/3t0uE5kTMx1OZnkPPJoNw+81Ozhjna4SzH1zT5zJPnrWPk8309RWziw4vqycm9HqWH7eYdj8N0CYnJIHmcpJjzora43ZeIuLJ2BkfevPOGYpSuuUhdPCPy0rQYTD22QydD5x7Vmx8+bdNIOfFgurNirCNKTgRrWTu4prYi2WRR/MCCo9VIINXuAdov3hLitlz29yvwkHYj3BBGvrW/FyYzfj8mSeGUVfwW8HiIuuOXhHvy/GmcXhVB6kfjQ3CYxe9fOYHkdNDAJ9qgxnHA8KASVMg7AxzPWtbAS2FLWI8IAnMRAA39fQb0Rt2zAnQch6dTQrhgAYHcnc/rlRpqlC5EGIwSuNR7jf50A4hgzbOhOn6kVpWuVSxq5hykbflV1YPlQHPF7lxcrRpqTtmjUSZ6xtvWmwKRbQdFX7VhcReKsQPQ+hrfWiCBG3L05VTGPRRFynh6qhop6tTHEVZYDU5xpUaVIRpQkBNxo9pFWsPckUP4lcysR1II+xqvbxhViB+h1/XSohtWi3xFQQQfal2cwYhnA1JyjyA1MfMfKqmPJBE81MnzkfnU/Y24SHB6yPT4T9qprZd+0KcR45Yw0d9cVJkgGSxiJhQCTEjWOdecdrf2g28S6raVms2yZkAZ7kQMuvwqCdereQod+3G6y4yyYJQWDOsAzcYHbUR4T7isEcW5C92GQBQInMWIJJJIA68xyrVhxRfuMWSbXtRoL+PYtItglhB1Og2I1mBryofa4XeYnJlQ8jnOnloNaG2sZemDdFv0GZj7KCZ9YqSzxS4DBvNv/WNP71rE2WF4G+YDvLQM7ZmUTziViPIe1Ns9ncSzlVtPIOWTtIgRmOlTYvjG4Y2ry/6p7w6cnRQB5VpuxGPzFrYzvALLlUsxQHmBsVzFSecLHSudyMMPFyid3h83LGSjk6+Aj2c/Z4lsC7imDwJFsSEHUsd39NB60ZtYe3dbJcFgo7ABUVgIEMM2sakARG3yJBcUhSWZQgBLMT4Qo3JJ0ArB8V7XWhcIw0gBRIVwUZt9CurDUcxrOlYVUdmzNJ5E7bt9Gl7Y8KW1hhbw9oKjMWuFQYLRoztPi5/FMaV5wSXIRPFA1YfDz3OxGnKaKXWuYqzde6zEKhyiSoJHkOUAiPM1Hwu0FuLmhVYM+oOpQHw+6ofnWRqHIm5/wBBS8+PFQ/qE+AcJvNNxEgZojOP5dDIywBOvzrV3VuhQCh/4sG89jH2qK3bbuLVtXZcqLmKhTLZRJOYQROvSmOGNrMM7AmDcLTygDT4VzgEwOftUfExscpT+dg3iXaR1lcjZNjDQeu3LSOW4o1+zbwYa/fMnM+UabxuRyIlo/41lOMF7+JVd2y21JURJuvkCHQSCPKtxdwdvCWRhbbEwxZjz1JgHXpR4ON4ZE+0IzZVKLguxtkm5cgDczFWeOYYWske/rUPZ5v4pMM0Axl116meQ11oh2mk21JAGraTPLTXrXSl0c/+dI5gMVKjqP1pR7940msXwq99a0ovyo9B9qKKsXm9pPcxFRl6hDVEcQCYWT6cz5eXnTaoy22ZviFz4p3BI91MVtOymO73C22O4lT6qY+0H3rCcXUrddTG+b5gE/Wr/ZHtAtlLiOSAWzKYJ1iCNPIA0iW2dBr2mkZ9amttrvVcVLb0inNGJMuIanAqGytWUFKGozXafwlTzn6EGgpumc3mAfPcfjRbtfc1Xff2/WtZ+05IGseIE+gIB+W9Q0Q/SaDjjCbZ5wwjy8ND+H8YGEZiQSGVsijdm0MeUEEydgal7Y3e6a2zTAUiAdSZgKPMmKyQxBJLvGYjlsBOir5D6nWrlsdxsLyK30ZLt/xW/icV3l8KIUZAvwqgk5AW31YyTufaheDa0V/iLfTyCZgYH8rGFI9frWtxXF0DeNQ0SRsddtJoae0guNBEDkAdKbDJKKo05v4ZCcvJaBDYTMhhWRSYjWfKTV/g/ZlQAWWfXf8At7UYwmLBjQQfrRS3DCilLy7Dw8XHx1pb+oNOEVRAUR6A6ec0zgeKXB4lmQAd7bZVaT4WDKxAEwAQuv8AtHnN3E2wBPSgHE7uVrcnKA0SdouEqxPlBIPvS56VoOeNZIuMipxfHXcZcYZ2gk5iCctwg6MRsfX0pcL4L3dwK27yqnnmiRy2Oo9xUOEUJcIBIWYA6c9Oo8/KreNOZrSjY55jyKqn/Yn61y8rc7TM0PY0aXhtkDNaaRIK/caUC4twh7IyklrOuV1Hitk6sGjYTJB21I8q1CXYyl1AnmoMTvA85nfpUtrFTOxBkToQTzBjaRpXIw5pYJUzo5Mcc6tEvZjjS3bVq3mUXAqiG1zlVADLqAwIWfKSCJFXuN3lsLnvLbBmfCWDN0yoCe8adINea8eFvEYpEwzC0BGYiSgcTqgGsnQaHU61dbs61syWa9c2zN8o3mPKYrp5OTjxpN/PwZscMk3SXXyEOzeOZ8aLjle8zd7kBlbQSIBI0ZwAo02y9Sa0q3zceZMuYHzifrvWP4Uq27jMDLgEEKdFU7A9STrptFbPs2e8xFuNkH4THyH3rXiblFMyZI+Dbuzb8LwAs2wo35nqd6pdp2/hjXY/cUWBrN9qcRpAPL8zWlrRghudgPAXog7x+dFV46FhCJb+lSWJ1jYa1nbWIgEE8pH20rVcI4StpRoMxAlueusTRYw+S4rskVLtwjMMidARmPkTyHpNGMLhgoEAD67ecVFbqTG4ju7TNzAMT1jSjZkjsxPaETibpBEaL12UTPuY9qj7LYZXuMzKTkCldssmdxvOgIqnJbPzOuvOT/mtB2asxamIk/MAAfeaFLZum3GFGhNdsiTTrgp9lINE2Yfkv2RUztAplum4ltKT2x3wZPtZvb33P4UKw5ypm6Toec0R7U35uW0H8oLH3gD7VnuMY9rdsLbBa4wJVR//AEeigkfTrUl2asSuKQ7tPxz97vSP/XaGVR1cgd40+R8I9D1oReQ0QwHBCiqszAGp3PUz50zG2/kNNt/SmQideFY0oxAeM4arr4hrO/r196zGM4cUcTt/et3eIUaiJ6/jWe4lLmFUkDaATr1mjmlQ+Er7By4kEjLcC/6W019djRzAYy4SocjX4Y5xyPlWZHDyxIMQNyToPerGDKIRJKwZBCllY6CSAZWRzAO9Ji3YMm730bK9bDGOQrP8YwJzFm/9aqY82YgDnyGY/KpH4g9oyYg/0g6/lQvH8Sa8YaQg35QOccyx2o5v20D4/IDR2lSJImANZiMw+8+9HeGul11dwe6t7jUF2JOnXQxQ2xc8TGAFYOq/7SAs/TetD2ZtCWDwSQrEeZlWHr4Z96Hj44yyJyOZzoyhByidscVuXUY627MspknxZn0XX4vARJ6L1NV+0PEHwzW7OHeCxJaADGwBE7DQ1N2vbNlUGJMaknwBQSf9IFUblnNcLnVyNZ/lBGijpC6HzLdKTzcGLG1q/n/Bn4uXJOyldwWW2pXQlpB5nkP11otY4peveE3YRAAxAh2OxBPKDVK5Jk75AAB5nQe25PkDUjYpcNZQb843nU6nrqZrLHEp05q/oPnklHUGFez+HUEgGQJJO5JkSSeev2r0HsHg5cnpm99lrzns/jWeHYAM2kfDpyJgc69d7AXLZRgrAmF5cgPEZP8AqJ05QK0Kab0KlahQeu24BNYjjFzO7dBprW94iQLbHyrCYtNW9fypzehWNUwNg7Ga9bUjmg+Z/KvQAnOsdwnDTikI2DGfLLrPlWzX7UePoVynckh1sVm+1fE9O6B00JP50cv4jKpJ5A153i7/AHjmTpMn8KakVhjeya24W2WnQz89a6O0Di0lmyDnOhbnJOyjlvuaqFS8KDoJI9tSfSdK1HBOBLaAZhLxEnX5Dl59aDcno0ZHGK32azEKBt+vr602wDud/wAKfiGBqs2L6VF0ZK2Erdyor12TQ23iyTvT7l7XWq8CORmONa37h5bD/iIrL8cxndX3VgwzKAjR4SqqCQDsDnLSN4jlFaXFNmc/rWfrWc7ct/BJ5Z19V8QUsPOCR6TVKNujo48qxe59Ij4F2nB/gvusAHXY7efXWpMVxlhcIAByiQCNTuDHXlWHsd2zgpiCtyYBeBOugIIA6UVxIxJKue7DiMrKWMxpMFYAOx1pvpTS0aI8zBN/Q0ycQ7xASq+mpI9qz/HCQxLSw0AA8Kz5xqfSnL2mdYz2GzbMVhl6SADmM1Qx/aRd8rs42BEBSeZmNaGSdGjHnx92v/RrISIKFmIlbSiAB1IHwjqxqPiN44fu/GrXpzHJBUKR4gW2OkRGgA3PKjguIXDOggmTLGDAjXXU+fKtL2E4Yl67dvXVDNbNvIv8knMVLDmFyaDb1io4VG32YcnL8p1dL9wDi8VeYnwONpHw6MAQSCdiCD5zVf8AemaEKJE7eJjO2wJlvKtL2jtrcdi/iIzHMCRvqTI6mm9kOGW2Ut3mRgDHgBMxqMxME7jaTNZU7ZpXLio2wfe4cbZF28IQEKVESIAYWgP6jpMczG4NVlxV7vGa2AGbUgjQCWbU8jr8IopirYs3BCs91yQgY/DpmZ2AAA35Daap4nBnw21gtcJJc8lGrN5eQ9KpZXGXtM+XJ6qp9Ai5jrly4VaXuE6wB8I1CqB8ImN+lE7dh1WX3MyZGmuxIP1p3B0XKWUQsnL/ALeRPrvVi7dDaDWPvXJ5HLk8lJfk7fD/AIXF4lKTpvr7APF8UyN3Z0AMnzbYE7yJ+1NxZLOnSPCCIgLoHM/1HUDkKZg+H23xaB/ELl5EiYAUuAxJ5aaCtJ2jwi/vLm0CVDBQ2vMgwOgUQBzmetdaG4nncq8MjX3ZDgsGCAC3PUTqT5+e9aXg9z92YPbuG2OcE6xsQd58hoeYrMXELXRlCh2Zgrn4YADMWj4oBXad412qs1hWYm65J2mY0EcoiPKKyZZek7Zt42CXI1H/ALPXcZ+0y0bCjK9x9MxQBU06FokmOQqlguOpeYKUdGMwGgho1IDLz8jFeYYjEKAO7dj8QYEbaiCCN5E8tNK2PZcHu276w40DI5AXxDmJPh06DX5GqxZc0pL6G7Nw+PixOrv/AHo2/ZbD57t3ykfMjX5AVqRhMqmaz37PtReY8mA+k/Ki+NxpaQNq6Ub6PO5UvKwF2mxQFtgDy1HWsYraHqdP71qO0rRZPmQB86yNo+f6/CtD0Xj6C/CMOHvKOUGfQf3rZ27dZDsxaGYt6Ae0En7Vt7aUEXoVnfuInearXKlFcK0xIEitfFTOJ4nKjHy09Yp5MfWhPFvEyr0Mn8PpUZIx8pENmzCr1Jk/c/esR21xma8lomFVc7cpJJAj0A+tbnEPBgfyr+Vea9qb6vi7glSVFtAQRIYKCdZ3BOtBj/UM5LrGBL2HUvlUGIAnzjbpUi4YIqwTmOxEr58oq/g7Nt7as75XUgMTzI5Nz2nWli8AczEFWUxkObTMDAHqdvUitF7MH4JEsMYHePOmoMj/ALAzV/C9kTd1NxvknL0WqGDvlFlhMcuY25CtTwbiWc6DTePIQCTO2sfOKGTfwUpfczmO7LNbnxFo1y9R5Dr5TRfsvfW3buBV1fVSBllRoQRJ8aMT/wDtaI8YOuYcx9qzmGxws4ldP4d1sp8mcZfadD/xFLlcojISakrZNxC1ltuWADZjrGo8vSKC8HuOCzodCQMpgKY3J5g/mRRvtIWdlsjcmDGxmJPpH4VQxNvuxCRppoOfP2rny1tHVhtUy1gwSwVxLGSpjdDGYD0ECPOuccw7WbVx2ABNsqCCG0Y9R/uHyofYtXHKLJkHMNo02PXnRC5w28bZtXCHUkctRBmAQZApMXFNtjJJ1ozdvGNkULAkHn/TptXbwKqGBMMpMHXUEBhI23olxHDBUCx4gYGnlEDpoBT8bw9mVAg+FnB5QCR89az+MVJUu2bpcnLKLuXS+BvCeGLbAYatKanydW9tenStn2i4AbrEpdNts2fVQwzDSYJ5xznrQbEYULZnoVXzIOmvrpR3BcQ7y1mO4EE+Y2mtsHWjA0mZ3/wF/PZZR8BfMFEqWLh0AjXKQq6mCMlPxPYe/buIj5Bbfa4W8AiDluEDRvoeVekcBshbYJ0mT6jlUuO4kE5kaHXaPemvjxyK5BYeZPjyccfRi17LWke38JCgMcoPiYHwgA7AHUnnlEGCafxLiZgoDofzk69KsYu6WltdZPrrz+dCL9mW/X62psMUcMKiTJmnnlc3Zp+xPGGC3LaIzMzZidlH8vibcbchrMRWpIoP2Jwy2sISR4rjE+y6D8aKDEDWjxrRjzNeWjOdqrsws7k6eYH96AFIHz/X3opxu7muachHuT+FDdzH68/rVzlSG4o6Qa7MbkdTPz/xWyN0DcgAb6xXnnDMa6XMqLmZthry1ny0rVYXhlxzN5gY2UfCPzqou0IzR91svA00mqzNPpUNy8AN6aKLYM0Fxd2LjNy/LT8KkucWVZlhzgTziKD4riKn4fp5UMlY3Fp2y9bJOvMn8ZrzS5bQXFcAFjbVbikKVJA15gq0b6Gt7iuKLh7Iu3ARrCKfidv6VH48hr0nzosyrnK2gNOTFieZNwb/AGipBUByZp6RS4uIByTkbXKdwRJAneRr86z1q6+aFJWSNiY3kE9YImtTdxyXd9ATHUTyhv8AFAl4d/FYHQWwzNO0L09dKZMy4nSdh5y1x17pgCxAZZ2J0Mcyu59K1VnidtT3SKTHxESJYczG8dOU0J4B2Uv4jBDEWllrbEW12Z1ykXCh5kEgATqQ3Oh3BMcylraJ3h1kDlrrmnYz1NTsTtPo2N7EkoYJYc156eVZHiWb5EEMf6hDL76bUbS1dYa9wjckzqzH/vAM+VNfCOyObiQVWbi7SoI26ECSDNRBdstYTEBs14gagZR0zCfaNqC4i7Ln3+u9SWr3co1smcruB1ylQ6z7MB86pYQZ2nkK5ed0qO3hXls0WAtjOv8At09RG3sKOLb8PrVHgOCViCxjlOwHmaL37GRSw1UBo84oIRfjZcpLyow3FsJ3mJCTyPPYLvz9QKJWFyyPv1kz9qXC7GfEXW5IoU6fznU/rzq4trUrzD3J+a/nSpxqUfyNi04sZj8Gz2kCcriFvJROvnU+FtC33q8tx6HxD/sD/wDqiFm3/DobjMRE84E+4g/gRWuJnf2NhhmOVdSNBptyqrxYRbLTG2/mYj607CXfCCNiJ9uR+VDuM4wORbBBCmWP+rkvtufauk1UTnY23MqXL0Ly19/n8qrI2sdf0TSxF2Tpy+pmn4WxNxB1ZfvNZns6d0jaYbS1bXkFX7A03EXsqkk9Sau2LMgfrSgvErga5k5Lq33A/GnJ0Y0/JgvHaDMdz+ZofZMyf10+8mrHEMTnaBtpHpVnDYQRA5wBWaVzejbF+C2X+y2GlmaPFoJ8vI/ratejUM4Vgu7QAcvvRBWpyVI52R+U2wTcXlt9TUF3CIYlZ9ST89YNWLeHJOtFsLwomjbSKQAucNBEBEH/ABWhvaHF28FZN67sICqPidjsqj29AAT6+hWuGqu+teGftf4p3/EBhx/68MBI/quOAzH2XKPnVRn5OkSSpXIzfEOI3se/fXiqqohFBOVFmYHUnmTv6QKE3bKHRS9wjqsjy13oxaxCBSWgKBAHXcUO4jx5lXu7YCeY3Omv+aa0khEbkyrZw7pmlGyxJzCPPfer/CMF+83UsoTmvuqE9LcgsY8lBO+9DuzuAuYm6LVoFrt05VkmAP5nboqrJnlX0F2K/ZhYwCzJu3SINwiIGkqg/lH1POlOaQ142Qdob/7nw+4bACCzaC2gNcuyA+eWc2u5GteMcO4WXGdnFu2SYgFmfqVHMT/Ma9k/alfXD8PuZv8A7EWR6Mcze4RW94rzThNtWXOxEDSBsAOQ9Nv8UUWqFOLumLhfZtSTmZirHQNE+5jbatpjQP3UWlYGQE3zCW1YzImF115AViE44xuSgBjS2kwGYyJboqr4ifSiaYzJbtqjZwA5LMfE7OJuXI/lBEqojZp5VGmFpALFAPfxETC3Gg9RlRVPloJjzFEuFYATlkAdd/pzPlVNbi/xSNczmY2JJYCNNNFGnkaJ8KUWyrMpO2n59K5mVXk30dbHccaf2NTw3hUwQxC+kTGm363q7xJcts+Xhn59dv71LYuzqIGi8531/RHMEVBxrE23yWg65vESJAgDKMx6RPPzptUZ9sz3ZO3Fq4x3e67ecCAI89dqvcDwRu3Wgf8A0uD5sPy+lCOz/HLStfJLHM+a2AJAXUbzpAAPnJNaTsXxuzbN24xaLl1ltwsk/HcOnKFUmaz5V74/n+zNixyjGX3QVv8AZ11XQTptuayWO4NemCCDmCDT4mIzBVO22u9aXjH7RVY2lsIct0wLzqwC6xITQHnufas9fwpLPduXzcKtCsxEgdUA0O40UcqZromPDKrZc4Zce3YVCplVIM6mATC6aaCBPlUNjAtzjeY8/wBGj9jDLCsJhgGE6RIn33pxseVdSlSMF+L0Af8AxpJHkZ/WkUVwODVGDESREesEfkaufuzbBaY2BuHoPcVSjECeSTLqcXyAknX9bdY6elDLqF9BBZhLkQdyBHTrvyWmYnBMRB2BB9wZ99alwl3uxs3n59Kjx+S0JedY31sB4fBXDeGdSPFJ9By8xyrSYHh38TU6Agj5HT511MRm/XyqVHM0Cx+I18hySDqZVG9PDL1FB1Jp6pUcQdMP2MCBV5EikpFcN4dRWVtsekkQcU4imHs3L1wwltSzHyUTp1NfKXFeKNexVy+0jvbrv4jsCTCsdpAge1fTHbrANiOG4q3bGZmsvlA1lgMygeZIivmPAY3uz4lzawVYT9DsYpuHsVl6O8Tx4jLoSehEDbpQy1Za42m27Mdh78vSreNxXeP8IQcgAAFH4mr3eJKWy2W2NXI8R58pEz039a0Pe2JXt0j039g+Gw+W7lIOILGZBB7pQsQdozGSAeazyr2N7gUV4Z+zziRGJS5Zt5bdtHUC4cpbvPEz+EasWUDSQigb16RxHtOHAAUjqdI8qzePlKkavFxWzC//AOgsWWGDVTpN4x/qHdAfQmvN2x7d0ttDAAg8vM69P71sf2zX5XCHl/G18/4X+awWHvDKIrRBJaEZG+y4bgWAonbMdRPPKJ2Qc+u9O4lxPMoUE6AFztLQefLQR/iqfekwBqflqamwXC3xDrYt/wAzEF+U/wAznnAEwPzpj0IirdsIG+VW2mRmUqpzINZggqwKjVWLTrz31qT9+dGXJZusCozAi4niE7QWGu/TQVq8H2ZtnvLPfokBcgBykr3aqdzAOa2ZHvzptvsMLUS5ZiVOck6QZOg3BGmsjWsEou9Hdx54+mvL9iHsnw2/jEuL3tywbZUOhZhmDg8hBCwo66jyq5xTsHibaMqKjoz5vAZYSSJKkBtFiYmaNcM4cbNxSl4BVt93lOumnPJIAIBiY1o7h8a2niz0ah9RT5Mov2nlOF4Qy3LneOilGSQ4TOdSFIDiIgTvBEVdudwti13pm0bjEZJJJ7sgEZdN4JG0NpUH7Q8BdxOOu3FtMyWglsmJJyKCxiNhnApg7P3b/DcMbSO0X7shdTEWkBkkfzLHz6VknF+SNyy+STY1LydzZ7q6XvW2/wDSzGCxLZStvQ5jK/ntXqGA/Z3cIV7ty0GIBKCy0KSJKwbusE8+lec8L7JXbY7yHRw2ilLd0iGiTnIEgiZA5CvSOC9p8bbyHFhHtEAF1QrcVjsXCkqVJIEgeenM1H5aFZssv5GGLfARZRUDFgoiWiTHpp/iu9zFRNxbOf0ahvYg7bVsjZyJO2S3LkVWdyab3hqZG8vkaZdCyLuprr4KeVEsNaB6e5/tV4YQHofeqeSieNmZ/dI2p9u0a0DYEVF+5Cp6tk9MFKtWbaVY/dvKiNnhS6ZtT05fLnQSyINQbB+czvTS5GvKkmtddKv5E3ohTi7W58Ok+Z066CvJOL8I/eMYbk5rlxnaBBcaGQVidDAmIr1W9eHLWg3E+z1i/DOozDmvhYe/OgyYnPcXTHcfkem2pq0zyjE9k51ZbgO893kHmIK7/qKfY4Lm0AUR1WfkttYJ9fnXoT9l7KkTJH+olvpUyYBf5dB5aD6UqPFyv/kmaXycUd44A3hKd0pC55KquZsugUQCBr15kx51ftoIyqPcnWpRgVHWp0tdIrdGEYLRneSc3sAdvMAcTgGQLNy26uvWBIcz0Kk15ThsA05FGukgwpE++o8xXttyzcDSGiemhHpFY7ifYvKZyd8mpgABtfLmR5Hzil5W4e5Kw4Ylk05V+TJ3uDd3Be5bU7kZtQPbX6TWk4ZxVUshLNk510F4jKGDmXBEkxsBM7agbCbAdl1BXJh2XRfjBJzR4josAT1ijuE7OgGWRj5AwNd53pDyZMmoodDBgxe6cr+wM4LeYG5dNkDVcsiFAPhVVH9IAieYVvSiODvXdLagtEk6DQ6ALp8MQxjfxCjWFwR10KzGi+GY0Enfboav2cMQIAjajjicXbKy8iMlUUUbWG/q1PzqZsPlggCiGHw5k9aluYOelW0xSaMjc7OnvTdtXGtswhh8QOo5HQ7DlRa44XB4ZEKb3Q7KAvjDktpEbmYEUSs4OT1/XpV3Ddm0GpAmT15nX60DdNBuTaMw1tgfjb7faormHd9GvXCvTMY9DrtWuxXB1kHf6Ujw4H+0VVtg+TRnMOuQQBVlc2+VvUA0as4FZBANWhg9Nvqat+QpsEYTKf8A6Mp6EfiTRG3aHWfZam/cPL/sfyrn/il6fU1XkwKOG1+tqnsWBvTrVmBH5n708LRFqI8pyk/M0mBj4voKYQacFoegqGJcYHaRO/51fTFDzquqxSiqaTCjoH4VJqvisROg2+9WeJ48TlXYbxzNBMTjI86fBN7FeKWiZnFQO9VwxJmphZJ3M07SIoEDrJ0rot1bt4Q8qtpw8nSOVU5pBqCQKFg1Zt4NiJo3huFADUVO9sKulLeX6BeJn7nDZqO5hJj9cqKEGTAqE2oolIXN3pFBMJ6frrUyYWra26kFuo5AKBVSx0qe1YJqyqeVTW0pbkGoEdvCfoVKMJ1q2ulNL0tyGLRzD2gDtVg61XNyuNjOQH4UL2X5IV+zUJAipGuluUV1cMNyau6B76G2LU6xVjJT0jlXYqrCUaIslLLUuSlkqWXRFlpZal7und3Q2SivFKrPc11bVXZdEKLTwlTBBToobLSMSp8H68qo2/ipUq6CM5Zw40olh129KVKgmNRfw6jT9dKvWl2pUqzTITXKG4nc0qVDAJ9FZfwpt2lSp4ljEqxG/wCuVdpVGFEetWLYrlKhfQRIa4KVKlgs6aaF+9KlVlHR+VdNKlUC+BiNVy3tSpUDCQ4CnAUqVUwjopClSoQjtdpUqhBUqVKo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4" name="Picture 12" descr="http://www.r-rech.ru/images/stories/rasskazi/prosto_st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190874"/>
            <a:ext cx="4191000" cy="3667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Кати было два зелёных карандаша. А у Лены ни одного. Вот и просит Лена Катю:</a:t>
            </a:r>
          </a:p>
          <a:p>
            <a:r>
              <a:rPr lang="ru-RU" dirty="0" smtClean="0"/>
              <a:t>-  Дай мне зелёный карандаш. А Катя и говорит:</a:t>
            </a:r>
          </a:p>
          <a:p>
            <a:r>
              <a:rPr lang="ru-RU" dirty="0" smtClean="0"/>
              <a:t>- Спрошу у мамы.</a:t>
            </a:r>
          </a:p>
          <a:p>
            <a:r>
              <a:rPr lang="ru-RU" dirty="0" smtClean="0"/>
              <a:t>Приходят на другой день обе девочки в школу. Спрашивает Лена:</a:t>
            </a:r>
          </a:p>
          <a:p>
            <a:r>
              <a:rPr lang="ru-RU" dirty="0" smtClean="0"/>
              <a:t>- Позволила мама?</a:t>
            </a:r>
          </a:p>
          <a:p>
            <a:r>
              <a:rPr lang="ru-RU" dirty="0" smtClean="0"/>
              <a:t>А Катя вздохнула и говорит:</a:t>
            </a:r>
          </a:p>
          <a:p>
            <a:r>
              <a:rPr lang="ru-RU" dirty="0" smtClean="0"/>
              <a:t>- Мама-то позволила, а брата я не спросила.</a:t>
            </a:r>
          </a:p>
          <a:p>
            <a:r>
              <a:rPr lang="ru-RU" dirty="0" smtClean="0"/>
              <a:t>- Ну что ж, спроси ещё у брата, - говорит Лена. Приходит Катя на другой день.</a:t>
            </a:r>
          </a:p>
          <a:p>
            <a:r>
              <a:rPr lang="ru-RU" dirty="0" smtClean="0"/>
              <a:t>- Ну что, позволил брат? - спрашивает Лена.</a:t>
            </a:r>
          </a:p>
          <a:p>
            <a:r>
              <a:rPr lang="ru-RU" dirty="0" smtClean="0"/>
              <a:t>- Брат-то позволил, да я боюсь, сломаешь ты карандаш.</a:t>
            </a:r>
          </a:p>
          <a:p>
            <a:r>
              <a:rPr lang="ru-RU" dirty="0" smtClean="0"/>
              <a:t>- Я осторожненько, - говорит Лена.</a:t>
            </a:r>
          </a:p>
          <a:p>
            <a:r>
              <a:rPr lang="ru-RU" dirty="0" smtClean="0"/>
              <a:t>- Смотри, - говорит Катя, - не чини, не нажимай крепко, в рот не бери. Да не рисуй много.</a:t>
            </a:r>
          </a:p>
          <a:p>
            <a:r>
              <a:rPr lang="ru-RU" dirty="0" smtClean="0"/>
              <a:t>- Мне, - говорит Лена, - только листочки на деревьях нарисовать надо да травку зелёную.</a:t>
            </a:r>
          </a:p>
          <a:p>
            <a:r>
              <a:rPr lang="ru-RU" dirty="0" smtClean="0"/>
              <a:t>- Это много, - говорит Катя, а сама брови хмурит. И лицо недовольное сделала. Посмотрела на неё Лена и отошла. Не взяла карандаш. Удивилась Катя, побежала за ней: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6064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В.Осеева «Синие листья»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Ну, что ж ты? Бери!</a:t>
            </a:r>
          </a:p>
          <a:p>
            <a:r>
              <a:rPr lang="ru-RU" dirty="0" smtClean="0"/>
              <a:t>- Не надо, - отвечает Лена. На уроке учитель спрашивает:</a:t>
            </a:r>
          </a:p>
          <a:p>
            <a:r>
              <a:rPr lang="ru-RU" dirty="0" smtClean="0"/>
              <a:t>- Отчего у тебя, Леночка, листья на деревьях синие?</a:t>
            </a:r>
          </a:p>
          <a:p>
            <a:r>
              <a:rPr lang="ru-RU" dirty="0" smtClean="0"/>
              <a:t>- Карандаша зелёного нет.</a:t>
            </a:r>
          </a:p>
          <a:p>
            <a:r>
              <a:rPr lang="ru-RU" dirty="0" smtClean="0"/>
              <a:t>- А почему же ты у своей подружки не взяла? Молчит Лена. А Катя покраснела как рак и говорит:</a:t>
            </a:r>
          </a:p>
          <a:p>
            <a:r>
              <a:rPr lang="ru-RU" dirty="0" smtClean="0"/>
              <a:t>- Я ей давала, а она не берёт. Посмотрел учитель на обеих:</a:t>
            </a:r>
          </a:p>
          <a:p>
            <a:r>
              <a:rPr lang="ru-RU" dirty="0" smtClean="0"/>
              <a:t>- Надо так давать, чтобы можно было взять.</a:t>
            </a:r>
          </a:p>
          <a:p>
            <a:endParaRPr lang="ru-RU" dirty="0"/>
          </a:p>
        </p:txBody>
      </p:sp>
      <p:pic>
        <p:nvPicPr>
          <p:cNvPr id="1026" name="Picture 2" descr="http://ped-kopilka.ru/images/1(10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08920"/>
            <a:ext cx="3669611" cy="3645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Собака яростно лаяла, припадая на передние лапы. Прямо перед ней, прижавшись к забору, сидел маленький взъерошенный котёнок. Он широко раскрывал рот и жалобно мяукал. Неподалёку стояли два мальчика и ждали, что будет.</a:t>
            </a:r>
          </a:p>
          <a:p>
            <a:r>
              <a:rPr lang="ru-RU" dirty="0" smtClean="0"/>
              <a:t>В окно выглянула женщина и поспешно выбежала на крыльцо. Она отогнала собаку и сердито крикнула мальчикам:</a:t>
            </a:r>
          </a:p>
          <a:p>
            <a:r>
              <a:rPr lang="ru-RU" dirty="0" smtClean="0"/>
              <a:t>- Как вам не стыдно!</a:t>
            </a:r>
          </a:p>
          <a:p>
            <a:r>
              <a:rPr lang="ru-RU" dirty="0" smtClean="0"/>
              <a:t>- А что стыдно? Мы ничего не делали! - удивились мальчики.</a:t>
            </a:r>
          </a:p>
          <a:p>
            <a:r>
              <a:rPr lang="ru-RU" dirty="0" smtClean="0"/>
              <a:t> - Вот это и плохо! - гневно ответила женщина.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5362" name="Picture 2" descr="http://ped-kopilka.ru/images/2(10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84984"/>
            <a:ext cx="3893840" cy="331671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47664" y="26064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В.Осеева «Плохо»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92696"/>
            <a:ext cx="70567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ОСЕЕВА.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ЧЕГО </a:t>
            </a:r>
            <a:r>
              <a:rPr lang="ru-RU" sz="2800" b="1" dirty="0" smtClean="0">
                <a:solidFill>
                  <a:srgbClr val="C00000"/>
                </a:solidFill>
              </a:rPr>
              <a:t>НЕЛЬЗЯ, ТОГО </a:t>
            </a:r>
            <a:r>
              <a:rPr lang="ru-RU" sz="2800" b="1" dirty="0" smtClean="0">
                <a:solidFill>
                  <a:srgbClr val="C00000"/>
                </a:solidFill>
              </a:rPr>
              <a:t>НЕЛЬЗЯ</a:t>
            </a:r>
          </a:p>
          <a:p>
            <a:endParaRPr lang="ru-RU" b="1" dirty="0" smtClean="0"/>
          </a:p>
          <a:p>
            <a:r>
              <a:rPr lang="ru-RU" sz="2800" dirty="0" smtClean="0"/>
              <a:t>Один раз мама сказала папе:</a:t>
            </a:r>
          </a:p>
          <a:p>
            <a:r>
              <a:rPr lang="ru-RU" sz="2800" dirty="0" smtClean="0"/>
              <a:t>- Не повышай голос!</a:t>
            </a:r>
          </a:p>
          <a:p>
            <a:r>
              <a:rPr lang="ru-RU" sz="2800" dirty="0" smtClean="0"/>
              <a:t>И папа сразу заговорил шепотом.</a:t>
            </a:r>
          </a:p>
          <a:p>
            <a:r>
              <a:rPr lang="ru-RU" sz="2800" dirty="0" smtClean="0"/>
              <a:t>С тех пор Таня никогда не повышает голос;  хочется ей иногда покричать, покапризничать, но она изо всех сил сдерживается. Еще бы! Уж если этого нельзя папе, то как же можно Тане?</a:t>
            </a:r>
          </a:p>
          <a:p>
            <a:r>
              <a:rPr lang="ru-RU" sz="2800" dirty="0" smtClean="0"/>
              <a:t>Нет уж! Чего нельзя, того нельзя!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0"/>
            <a:ext cx="81369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ОСЕЕВА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БАБУШКА И </a:t>
            </a:r>
            <a:r>
              <a:rPr lang="ru-RU" sz="2800" b="1" dirty="0" smtClean="0">
                <a:solidFill>
                  <a:srgbClr val="C00000"/>
                </a:solidFill>
              </a:rPr>
              <a:t>ВНУЧКА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dirty="0" smtClean="0"/>
              <a:t>Мама принесла Тане новую книгу.</a:t>
            </a:r>
          </a:p>
          <a:p>
            <a:r>
              <a:rPr lang="ru-RU" sz="2800" dirty="0" smtClean="0"/>
              <a:t>Мама сказала:</a:t>
            </a:r>
          </a:p>
          <a:p>
            <a:r>
              <a:rPr lang="ru-RU" sz="2800" dirty="0" smtClean="0"/>
              <a:t>- Когда Таня была маленькой, ей читала бабушка; теперь Таня уже большая, она сама будет читать бабушке эту книгу.</a:t>
            </a:r>
          </a:p>
          <a:p>
            <a:r>
              <a:rPr lang="ru-RU" sz="2800" dirty="0" smtClean="0"/>
              <a:t>- Садись, бабушка! - сказала Таня. - Я прочитаю тебе один рассказик.</a:t>
            </a:r>
          </a:p>
          <a:p>
            <a:r>
              <a:rPr lang="ru-RU" sz="2800" dirty="0" smtClean="0"/>
              <a:t>Таня читала, бабушка слушала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а мама хвалила обеих:</a:t>
            </a:r>
          </a:p>
          <a:p>
            <a:r>
              <a:rPr lang="ru-RU" sz="2800" dirty="0" smtClean="0"/>
              <a:t>- Вот какие умницы вы у меня!</a:t>
            </a:r>
          </a:p>
          <a:p>
            <a:endParaRPr lang="ru-RU" dirty="0"/>
          </a:p>
        </p:txBody>
      </p:sp>
      <p:pic>
        <p:nvPicPr>
          <p:cNvPr id="18434" name="Picture 2" descr="https://encrypted-tbn3.gstatic.com/images?q=tbn:ANd9GcSI12MArUWkgYsSO1jdcHBjLely0D85hr6m78xBqizUhWHpgI0Y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664664"/>
            <a:ext cx="2317998" cy="298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06489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ОСЕЕВА. </a:t>
            </a:r>
            <a:r>
              <a:rPr lang="ru-RU" sz="2800" b="1" dirty="0" smtClean="0">
                <a:solidFill>
                  <a:srgbClr val="C00000"/>
                </a:solidFill>
              </a:rPr>
              <a:t>ПЕЧЕНЬЕ</a:t>
            </a:r>
          </a:p>
          <a:p>
            <a:r>
              <a:rPr lang="ru-RU" sz="2000" dirty="0" smtClean="0"/>
              <a:t>Мама </a:t>
            </a:r>
            <a:r>
              <a:rPr lang="ru-RU" sz="2000" dirty="0" smtClean="0"/>
              <a:t>высыпала на тарелку печенье. Бабушка весело зазвенела чашками. Все уселись за стол. Вова придвинул тарелку к себе.</a:t>
            </a:r>
          </a:p>
          <a:p>
            <a:r>
              <a:rPr lang="ru-RU" sz="2000" dirty="0" smtClean="0"/>
              <a:t>- Дели по одному, - строго сказал Миша.</a:t>
            </a:r>
          </a:p>
          <a:p>
            <a:r>
              <a:rPr lang="ru-RU" sz="2000" dirty="0" smtClean="0"/>
              <a:t>Мальчики высыпали все печенье на стол и разложили его на две кучки.</a:t>
            </a:r>
          </a:p>
          <a:p>
            <a:r>
              <a:rPr lang="ru-RU" sz="2000" dirty="0" smtClean="0"/>
              <a:t>- Ровно? - спросил Вова.</a:t>
            </a:r>
          </a:p>
          <a:p>
            <a:r>
              <a:rPr lang="ru-RU" sz="2000" dirty="0" smtClean="0"/>
              <a:t>Миша смерил глазами кучки:</a:t>
            </a:r>
          </a:p>
          <a:p>
            <a:r>
              <a:rPr lang="ru-RU" sz="2000" dirty="0" smtClean="0"/>
              <a:t>- Ровно... Бабушка, налей нам чаю!</a:t>
            </a:r>
          </a:p>
          <a:p>
            <a:r>
              <a:rPr lang="ru-RU" sz="2000" dirty="0" smtClean="0"/>
              <a:t>Бабушка подала обоим чай. За столом было тихо. Кучки печенья быстро уменьшались.</a:t>
            </a:r>
          </a:p>
          <a:p>
            <a:r>
              <a:rPr lang="ru-RU" sz="2000" dirty="0" smtClean="0"/>
              <a:t>- Рассыпчатые! Сладкие! - говорил Миша.</a:t>
            </a:r>
          </a:p>
          <a:p>
            <a:r>
              <a:rPr lang="ru-RU" sz="2000" dirty="0" smtClean="0"/>
              <a:t>- Угу! - отзывался с набитым ртом Вова.</a:t>
            </a:r>
          </a:p>
          <a:p>
            <a:r>
              <a:rPr lang="ru-RU" sz="2000" dirty="0" smtClean="0"/>
              <a:t>Мама и бабушка молчали. Когда </a:t>
            </a:r>
            <a:r>
              <a:rPr lang="ru-RU" sz="2000" dirty="0" smtClean="0"/>
              <a:t>все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печенье было съедено, Вова глубоко </a:t>
            </a:r>
            <a:endParaRPr lang="ru-RU" sz="2000" dirty="0" smtClean="0"/>
          </a:p>
          <a:p>
            <a:r>
              <a:rPr lang="ru-RU" sz="2000" dirty="0" smtClean="0"/>
              <a:t>вздохнул</a:t>
            </a:r>
            <a:r>
              <a:rPr lang="ru-RU" sz="2000" dirty="0" smtClean="0"/>
              <a:t>, похлопал себя по животу и </a:t>
            </a:r>
            <a:endParaRPr lang="ru-RU" sz="2000" dirty="0" smtClean="0"/>
          </a:p>
          <a:p>
            <a:r>
              <a:rPr lang="ru-RU" sz="2000" dirty="0" smtClean="0"/>
              <a:t>вылез </a:t>
            </a:r>
            <a:r>
              <a:rPr lang="ru-RU" sz="2000" dirty="0" smtClean="0"/>
              <a:t>из-за стола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Миша доел последний </a:t>
            </a:r>
            <a:r>
              <a:rPr lang="ru-RU" sz="2000" dirty="0" smtClean="0"/>
              <a:t>кусочек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и посмотрел на маму - она </a:t>
            </a:r>
            <a:r>
              <a:rPr lang="ru-RU" sz="2000" dirty="0" smtClean="0"/>
              <a:t>мешала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ложечкой </a:t>
            </a:r>
            <a:r>
              <a:rPr lang="ru-RU" sz="2000" dirty="0" err="1" smtClean="0"/>
              <a:t>неначатый</a:t>
            </a:r>
            <a:r>
              <a:rPr lang="ru-RU" sz="2000" dirty="0" smtClean="0"/>
              <a:t> чай. </a:t>
            </a:r>
            <a:endParaRPr lang="ru-RU" sz="2000" dirty="0" smtClean="0"/>
          </a:p>
          <a:p>
            <a:r>
              <a:rPr lang="ru-RU" sz="2000" dirty="0" smtClean="0"/>
              <a:t>Он </a:t>
            </a:r>
            <a:r>
              <a:rPr lang="ru-RU" sz="2000" dirty="0" smtClean="0"/>
              <a:t>посмотрел на бабушку </a:t>
            </a:r>
            <a:r>
              <a:rPr lang="ru-RU" sz="2000" dirty="0" smtClean="0"/>
              <a:t>– </a:t>
            </a:r>
          </a:p>
          <a:p>
            <a:r>
              <a:rPr lang="ru-RU" sz="2000" dirty="0" smtClean="0"/>
              <a:t>она </a:t>
            </a:r>
            <a:r>
              <a:rPr lang="ru-RU" sz="2000" dirty="0" smtClean="0"/>
              <a:t>жевала корочку черного хлеба...</a:t>
            </a:r>
          </a:p>
          <a:p>
            <a:endParaRPr lang="ru-RU" dirty="0"/>
          </a:p>
        </p:txBody>
      </p:sp>
      <p:pic>
        <p:nvPicPr>
          <p:cNvPr id="21506" name="Picture 2" descr="http://mapania.ru/wp-content/uploads/2011/08/pechenye_osee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17032"/>
            <a:ext cx="4032448" cy="295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92088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ОСЕЕВА. СТОРОЖ</a:t>
            </a:r>
          </a:p>
          <a:p>
            <a:r>
              <a:rPr lang="ru-RU" sz="1600" dirty="0" smtClean="0"/>
              <a:t>В детском саду было много игрушек. По рельсам бегали заводные паровозы, в комнате гудели самолеты, в колясках лежали нарядные куклы. Ребята играли все вместе, и всем было весело. Только один мальчик не играл. Он собрал около себя целую кучу игрушек и охранял их от ребят.</a:t>
            </a:r>
          </a:p>
          <a:p>
            <a:r>
              <a:rPr lang="ru-RU" sz="1600" dirty="0" smtClean="0"/>
              <a:t>- Мое! Мое! - кричал он, закрывая игрушки руками.</a:t>
            </a:r>
          </a:p>
          <a:p>
            <a:r>
              <a:rPr lang="ru-RU" sz="1600" dirty="0" smtClean="0"/>
              <a:t>Дети не спорили - игрушек хватало на всех.</a:t>
            </a:r>
          </a:p>
          <a:p>
            <a:r>
              <a:rPr lang="ru-RU" sz="1600" dirty="0" smtClean="0"/>
              <a:t>- Как мы хорошо играем! Как нам весело! - похвалились ребята воспитательнице.</a:t>
            </a:r>
          </a:p>
          <a:p>
            <a:r>
              <a:rPr lang="ru-RU" sz="1600" dirty="0" smtClean="0"/>
              <a:t>- А мне скучно! - закричал из своего угла мальчик.</a:t>
            </a:r>
          </a:p>
          <a:p>
            <a:r>
              <a:rPr lang="ru-RU" sz="1600" dirty="0" smtClean="0"/>
              <a:t>- Почему? - удивилась воспитательница. - У тебя так много игрушек!</a:t>
            </a:r>
          </a:p>
          <a:p>
            <a:r>
              <a:rPr lang="ru-RU" sz="1600" dirty="0" smtClean="0"/>
              <a:t>Но мальчик не мог объяснить, почему ему скучно.</a:t>
            </a:r>
          </a:p>
          <a:p>
            <a:r>
              <a:rPr lang="ru-RU" sz="1600" dirty="0" smtClean="0"/>
              <a:t>- Да потому, что он не </a:t>
            </a:r>
            <a:r>
              <a:rPr lang="ru-RU" sz="1600" dirty="0" err="1" smtClean="0"/>
              <a:t>игральщик</a:t>
            </a:r>
            <a:r>
              <a:rPr lang="ru-RU" sz="1600" dirty="0" smtClean="0"/>
              <a:t>, а сторож, - объяснили за него дети.</a:t>
            </a:r>
          </a:p>
          <a:p>
            <a:endParaRPr lang="ru-RU" dirty="0"/>
          </a:p>
        </p:txBody>
      </p:sp>
      <p:pic>
        <p:nvPicPr>
          <p:cNvPr id="20482" name="Picture 2" descr="http://ped-kopilka.ru/images/3(9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14317"/>
            <a:ext cx="3312368" cy="3143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0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Осеева. Три товарища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764704"/>
            <a:ext cx="727280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Витя </a:t>
            </a:r>
            <a:r>
              <a:rPr lang="ru-RU" sz="2400" dirty="0" smtClean="0"/>
              <a:t>потерял завтрак. На большой перемене все ребята завтракали, а Витя стоял в сторонке.</a:t>
            </a:r>
          </a:p>
          <a:p>
            <a:r>
              <a:rPr lang="ru-RU" sz="2400" dirty="0" smtClean="0"/>
              <a:t>- Почему ты не ешь? - спросил его Коля.</a:t>
            </a:r>
          </a:p>
          <a:p>
            <a:r>
              <a:rPr lang="ru-RU" sz="2400" dirty="0" smtClean="0"/>
              <a:t>- Завтрак потерял...</a:t>
            </a:r>
          </a:p>
          <a:p>
            <a:r>
              <a:rPr lang="ru-RU" sz="2400" dirty="0" smtClean="0"/>
              <a:t>- Плохо, - сказал Коля, откусывая большой кусок белого хлеба. - До обеда далеко ещё!</a:t>
            </a:r>
          </a:p>
          <a:p>
            <a:r>
              <a:rPr lang="ru-RU" sz="2400" dirty="0" smtClean="0"/>
              <a:t>- А ты где его потерял? - спросил Миша.</a:t>
            </a:r>
          </a:p>
          <a:p>
            <a:pPr>
              <a:buFontTx/>
              <a:buChar char="-"/>
            </a:pPr>
            <a:r>
              <a:rPr lang="ru-RU" sz="2400" dirty="0" smtClean="0"/>
              <a:t>Не </a:t>
            </a:r>
            <a:r>
              <a:rPr lang="ru-RU" sz="2400" dirty="0" smtClean="0"/>
              <a:t>знаю... - тихо сказал </a:t>
            </a:r>
            <a:r>
              <a:rPr lang="ru-RU" sz="2400" dirty="0" smtClean="0"/>
              <a:t>Витя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и отвернулся.</a:t>
            </a:r>
          </a:p>
          <a:p>
            <a:pPr>
              <a:buFontTx/>
              <a:buChar char="-"/>
            </a:pPr>
            <a:r>
              <a:rPr lang="ru-RU" sz="2400" dirty="0" smtClean="0"/>
              <a:t>Ты</a:t>
            </a:r>
            <a:r>
              <a:rPr lang="ru-RU" sz="2400" dirty="0" smtClean="0"/>
              <a:t>, наверное, в кармане нёс, </a:t>
            </a:r>
            <a:endParaRPr lang="ru-RU" sz="2400" dirty="0" smtClean="0"/>
          </a:p>
          <a:p>
            <a:r>
              <a:rPr lang="ru-RU" sz="2400" dirty="0" smtClean="0"/>
              <a:t>а </a:t>
            </a:r>
            <a:r>
              <a:rPr lang="ru-RU" sz="2400" dirty="0" smtClean="0"/>
              <a:t>надо в сумку класть, - сказал Миша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А Володя ничего не спросил. </a:t>
            </a:r>
            <a:endParaRPr lang="ru-RU" sz="2400" dirty="0" smtClean="0"/>
          </a:p>
          <a:p>
            <a:r>
              <a:rPr lang="ru-RU" sz="2400" dirty="0" smtClean="0"/>
              <a:t>Он </a:t>
            </a:r>
            <a:r>
              <a:rPr lang="ru-RU" sz="2400" dirty="0" smtClean="0"/>
              <a:t>подошёл к Вите, </a:t>
            </a:r>
            <a:endParaRPr lang="ru-RU" sz="2400" dirty="0" smtClean="0"/>
          </a:p>
          <a:p>
            <a:r>
              <a:rPr lang="ru-RU" sz="2400" dirty="0" smtClean="0"/>
              <a:t>разломил </a:t>
            </a:r>
            <a:r>
              <a:rPr lang="ru-RU" sz="2400" dirty="0" smtClean="0"/>
              <a:t>пополам кусок </a:t>
            </a:r>
            <a:r>
              <a:rPr lang="ru-RU" sz="2400" dirty="0" smtClean="0"/>
              <a:t>хлеба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с маслом и протянул товарищу:</a:t>
            </a:r>
          </a:p>
          <a:p>
            <a:r>
              <a:rPr lang="ru-RU" sz="2400" dirty="0" smtClean="0"/>
              <a:t>- Бери, ешь!</a:t>
            </a:r>
          </a:p>
          <a:p>
            <a:endParaRPr lang="ru-RU" dirty="0"/>
          </a:p>
        </p:txBody>
      </p:sp>
      <p:pic>
        <p:nvPicPr>
          <p:cNvPr id="28674" name="Picture 2" descr="http://lib.rus.ec/i/1/181601/i_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492896"/>
            <a:ext cx="3128417" cy="4171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1264</Words>
  <Application>Microsoft Office PowerPoint</Application>
  <PresentationFormat>Экран (4:3)</PresentationFormat>
  <Paragraphs>148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2014-03-18T15:36:44Z</dcterms:created>
  <dcterms:modified xsi:type="dcterms:W3CDTF">2014-03-18T17:00:21Z</dcterms:modified>
</cp:coreProperties>
</file>