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7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AC864-E9D4-4FBB-9D92-3F4D623453A1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BF0B6-7611-4D8C-9378-70ECBAB5A9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BF0B6-7611-4D8C-9378-70ECBAB5A95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25A-BEAA-4A50-8615-1BEBA3BFCB05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696B-A99E-4041-B5A5-C202AF9BC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1721-6B6C-4B77-87C6-A3937DBC2347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C7AA-2E98-44E2-9536-9C38CCBD2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358C-2305-45E1-8347-2C2FEA1AE9AB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F14A-5523-42EC-B8FE-6FA413AA0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0061-3629-47E8-BFAC-E0EA8936BBA8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0A35-AAF6-45C5-9DCC-3FE406721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568B-3CA1-47C2-B4AA-C47DF9CA13D5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F3A-3BD5-42FB-B433-CCD6979DA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39D1-A516-4DAA-8128-2B833DF2ECDB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026D-5399-4AC2-B7F6-4AA56673E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4FAF-1B71-433A-ABEE-CF6FC0599878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1275-37C4-4EE8-9877-3243D91DA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23CC-C3D7-4FB3-9ACE-9D9306893A15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25F4-7EAF-4AAA-993F-B74CBAAA7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24EB-071D-4178-988D-B132EC302C63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5DA9-6DE2-4AD4-AF6C-E8372EC16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2FDD-5EC1-4586-B2BF-ABFD63E9BB23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9606-81AA-432E-9332-6D960D020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2F27-73A6-41BB-943D-80E1B43DAD89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61F3-8488-4976-8713-FC20C7156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07DCC-903A-4B49-9678-D637148FFC5A}" type="datetimeFigureOut">
              <a:rPr lang="ru-RU"/>
              <a:pPr>
                <a:defRPr/>
              </a:pPr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BA92EB-CEEA-4561-9371-B7600222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1"/>
              <a:tileRect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968_11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995_1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4581525"/>
            <a:ext cx="16827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21471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МБДОУ детский сад комбинированного вида №7 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«Золотая рыбка»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«Музейная педагогика,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как инновационная педагогическая технология»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000" b="1" dirty="0" smtClean="0">
                <a:solidFill>
                  <a:srgbClr val="4F7739"/>
                </a:solidFill>
              </a:rPr>
              <a:t>Подготовил:</a:t>
            </a:r>
          </a:p>
          <a:p>
            <a:pPr algn="r"/>
            <a:r>
              <a:rPr lang="ru-RU" sz="2000" b="1" dirty="0" smtClean="0">
                <a:solidFill>
                  <a:srgbClr val="4F7739"/>
                </a:solidFill>
              </a:rPr>
              <a:t>старший воспитатель </a:t>
            </a:r>
          </a:p>
          <a:p>
            <a:pPr algn="r"/>
            <a:r>
              <a:rPr lang="ru-RU" sz="2000" b="1" dirty="0" smtClean="0">
                <a:solidFill>
                  <a:srgbClr val="4F7739"/>
                </a:solidFill>
              </a:rPr>
              <a:t>Панина Е.А.</a:t>
            </a:r>
          </a:p>
          <a:p>
            <a:endParaRPr lang="ru-RU" sz="2000" b="1" dirty="0" smtClean="0">
              <a:solidFill>
                <a:srgbClr val="4F7739"/>
              </a:solidFill>
            </a:endParaRPr>
          </a:p>
          <a:p>
            <a:endParaRPr lang="ru-RU" sz="2000" b="1" dirty="0" smtClean="0">
              <a:solidFill>
                <a:srgbClr val="4F7739"/>
              </a:solidFill>
            </a:endParaRPr>
          </a:p>
          <a:p>
            <a:r>
              <a:rPr lang="ru-RU" sz="2000" b="1" dirty="0" smtClean="0">
                <a:solidFill>
                  <a:srgbClr val="4F7739"/>
                </a:solidFill>
              </a:rPr>
              <a:t>г. Выкса 2013 год</a:t>
            </a:r>
            <a:endParaRPr lang="en-US" sz="2000" b="1" dirty="0" smtClean="0">
              <a:solidFill>
                <a:srgbClr val="4F773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543824" cy="5197493"/>
          </a:xfrm>
        </p:spPr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«Кто хочет – ищет возможности, </a:t>
            </a:r>
            <a:endParaRPr lang="ru-RU" sz="6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кто </a:t>
            </a:r>
            <a:r>
              <a:rPr lang="ru-RU" sz="6600" dirty="0" smtClean="0">
                <a:solidFill>
                  <a:srgbClr val="C00000"/>
                </a:solidFill>
                <a:latin typeface="Monotype Corsiva" pitchFamily="66" charset="0"/>
              </a:rPr>
              <a:t>не хочет – ищет причины»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В волшебный мир детей мы приглашаем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И мира красоту мы открываем!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3"/>
            <a:ext cx="7787208" cy="314327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Приобщение 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к музеям подрастающего поколения, творческое развитие личности</a:t>
            </a:r>
            <a:endParaRPr lang="ru-RU" sz="4400" b="1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350" y="188640"/>
            <a:ext cx="4979988" cy="1359173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u="sng" dirty="0" smtClean="0">
                <a:solidFill>
                  <a:srgbClr val="FF0000"/>
                </a:solidFill>
                <a:latin typeface="Monotype Corsiva" pitchFamily="66" charset="0"/>
              </a:rPr>
              <a:t>Цель музейной </a:t>
            </a:r>
            <a:br>
              <a:rPr lang="ru-RU" sz="5400" u="sng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u="sng" dirty="0" smtClean="0">
                <a:solidFill>
                  <a:srgbClr val="FF0000"/>
                </a:solidFill>
                <a:latin typeface="Monotype Corsiva" pitchFamily="66" charset="0"/>
              </a:rPr>
              <a:t>педагогики:</a:t>
            </a:r>
            <a:endParaRPr lang="ru-RU" sz="5400" u="sng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            Этапы создания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мини-музеев: 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.     Подготовительный этап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2.     Этап реализации проекта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3.     Обобщающий этап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    Подготовительный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этап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 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Определение  темы мини-музея;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Разработка модели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или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схемы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будущего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музея;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Выбор места;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Определение содержания экспозиции;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Рассмотрение вариантов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участия в создании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музея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детей и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родителей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;</a:t>
            </a:r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          6.Определение перспектив развития.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6286544" cy="70328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   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Этап 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реализации 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  проекта: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Отражение  специфики 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возраста детей 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;</a:t>
            </a:r>
          </a:p>
          <a:p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Создание экспозиции.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6615130" cy="70328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Экскурсии в мини-музее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Monotype Corsiva" pitchFamily="66" charset="0"/>
              </a:rPr>
              <a:t>Обзорные </a:t>
            </a:r>
            <a:r>
              <a:rPr lang="ru-RU" sz="4000" b="1" i="1" dirty="0" smtClean="0">
                <a:solidFill>
                  <a:srgbClr val="7030A0"/>
                </a:solidFill>
                <a:latin typeface="Monotype Corsiva" pitchFamily="66" charset="0"/>
              </a:rPr>
              <a:t>экскурсии</a:t>
            </a:r>
          </a:p>
          <a:p>
            <a:r>
              <a:rPr lang="ru-RU" sz="4000" b="1" i="1" dirty="0" smtClean="0">
                <a:solidFill>
                  <a:srgbClr val="7030A0"/>
                </a:solidFill>
                <a:latin typeface="Monotype Corsiva" pitchFamily="66" charset="0"/>
              </a:rPr>
              <a:t>Тематические экскурсии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endParaRPr lang="ru-RU" sz="4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4000" b="1" i="1" dirty="0" smtClean="0">
                <a:solidFill>
                  <a:srgbClr val="7030A0"/>
                </a:solidFill>
                <a:latin typeface="Monotype Corsiva" pitchFamily="66" charset="0"/>
              </a:rPr>
              <a:t>Научно-просветительские экскурсии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Подведение  итогов: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Что было сделано?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Что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понравилось больше всего? </a:t>
            </a:r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(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субъективный выбор ребенка)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Что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нового узнали?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Что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хотели бы еще узнать?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кем можем поделиться </a:t>
            </a:r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             полученными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знаниями?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088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Ожидаемые результаты: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Постоянное обогащение </a:t>
            </a:r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</a:rPr>
              <a:t>представлений </a:t>
            </a:r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</a:rPr>
              <a:t>об окружающем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новыми впечатлениями, умение работать в группе, находить компромиссные решения, практические навыки речевого общения, развитие любознательности и гордости за результаты своего </a:t>
            </a:r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</a:rPr>
              <a:t>труда </a:t>
            </a:r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6</Template>
  <TotalTime>47</TotalTime>
  <Words>187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Фокина Л. П. Шаблон 6</vt:lpstr>
      <vt:lpstr>МБДОУ детский сад комбинированного вида №7  «Золотая рыбка» «Музейная педагогика,  как инновационная педагогическая технология» </vt:lpstr>
      <vt:lpstr>Слайд 2</vt:lpstr>
      <vt:lpstr> Цель музейной  педагогики:</vt:lpstr>
      <vt:lpstr>              Этапы создания                   мини-музеев: </vt:lpstr>
      <vt:lpstr>      Подготовительный этап </vt:lpstr>
      <vt:lpstr>     Этап реализации   проекта:</vt:lpstr>
      <vt:lpstr>Экскурсии в мини-музее</vt:lpstr>
      <vt:lpstr>Подведение  итогов:</vt:lpstr>
      <vt:lpstr>Ожидаемые результаты: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2013-10-28T14:49:46Z</dcterms:created>
  <dcterms:modified xsi:type="dcterms:W3CDTF">2013-10-28T15:39:01Z</dcterms:modified>
</cp:coreProperties>
</file>