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7" autoAdjust="0"/>
    <p:restoredTop sz="94660"/>
  </p:normalViewPr>
  <p:slideViewPr>
    <p:cSldViewPr>
      <p:cViewPr>
        <p:scale>
          <a:sx n="84" d="100"/>
          <a:sy n="84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3879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2357430"/>
            <a:ext cx="7887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Социальное партнерство: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143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ИЗ ОПЫТА РАБОТЫ ВОСПИТАТЕЛЯ ДЕТСКОГО САДА КОМПЕНСИРУЮЩЕГО ВИДА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1400" dirty="0" smtClean="0"/>
              <a:t>ДЕТСКИЙ САД КОМПЕНСИРУЮЩЕГО ВИДА №465 </a:t>
            </a:r>
          </a:p>
          <a:p>
            <a:pPr algn="ctr"/>
            <a:r>
              <a:rPr lang="ru-RU" sz="1400" dirty="0" smtClean="0"/>
              <a:t>ГОРОДСКОГО ОКРУГА САМАРА</a:t>
            </a:r>
            <a:endParaRPr lang="ru-RU" sz="1400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43702" y="4500570"/>
            <a:ext cx="25002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                                                                                            Жарикова Екатерина                                                                                                        Владимировна,                                                                                                       воспитатель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71472" y="5572140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Самара, 2013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214686"/>
            <a:ext cx="485775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gotip_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272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C90034664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571744"/>
            <a:ext cx="3397300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C900290369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4799504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30120139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8651">
            <a:off x="441856" y="2327137"/>
            <a:ext cx="3209627" cy="240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0120139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6878">
            <a:off x="5429630" y="2306137"/>
            <a:ext cx="3289725" cy="246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30120139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4500546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28736"/>
            <a:ext cx="5286412" cy="3479091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Одна из основных целей дошкольного образования в условиях его модернизации – формирование общей культуры, развитие физических, интеллектуальных и личностных качеств, формирование предпосылок учебной деятельности, обеспечивающих социальную успешность.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Для детей с тяжелыми нарушениями речи (ТНР) характерно следующее:</a:t>
            </a:r>
          </a:p>
          <a:p>
            <a:pPr lvl="0"/>
            <a:r>
              <a:rPr lang="ru-RU" dirty="0" smtClean="0"/>
              <a:t>недостаточная общительность;</a:t>
            </a:r>
          </a:p>
          <a:p>
            <a:pPr lvl="0"/>
            <a:r>
              <a:rPr lang="ru-RU" dirty="0" smtClean="0"/>
              <a:t>неумение устанавливать и развивать эмоциональные связи;</a:t>
            </a:r>
          </a:p>
          <a:p>
            <a:pPr lvl="0"/>
            <a:r>
              <a:rPr lang="ru-RU" dirty="0" smtClean="0"/>
              <a:t>снижение подражательной деятельности, самостоятельности;</a:t>
            </a:r>
          </a:p>
          <a:p>
            <a:pPr lvl="0"/>
            <a:r>
              <a:rPr lang="ru-RU" dirty="0" smtClean="0"/>
              <a:t>низкий уровень навыков самообслуживания;</a:t>
            </a:r>
          </a:p>
          <a:p>
            <a:pPr lvl="0"/>
            <a:r>
              <a:rPr lang="ru-RU" dirty="0" smtClean="0"/>
              <a:t>неустойчивость внимания;</a:t>
            </a:r>
          </a:p>
          <a:p>
            <a:pPr lvl="0"/>
            <a:r>
              <a:rPr lang="ru-RU" dirty="0" smtClean="0"/>
              <a:t>низкий уровень мотивации к обучению;</a:t>
            </a:r>
          </a:p>
          <a:p>
            <a:pPr lvl="0"/>
            <a:r>
              <a:rPr lang="ru-RU" dirty="0" smtClean="0"/>
              <a:t>повышенная психическая истощаемость, утомляемость;</a:t>
            </a:r>
          </a:p>
          <a:p>
            <a:pPr lvl="0"/>
            <a:r>
              <a:rPr lang="ru-RU" dirty="0" smtClean="0"/>
              <a:t>нарушения поведения.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Социальное партнерство – это совместная коллективная распределенная деятельность различных социальных групп, которая приводит к позитивным и разделяемым всеми участниками данной деятельности эффектам.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Коллектив нашего детского сада строит связи с социумом на основе следующих принципов:</a:t>
            </a:r>
          </a:p>
          <a:p>
            <a:pPr lvl="0"/>
            <a:r>
              <a:rPr lang="ru-RU" dirty="0" smtClean="0"/>
              <a:t>учета запросов общественности;</a:t>
            </a:r>
          </a:p>
          <a:p>
            <a:pPr lvl="0"/>
            <a:r>
              <a:rPr lang="ru-RU" dirty="0" smtClean="0"/>
              <a:t>принятия политики детского сада социумом;</a:t>
            </a:r>
          </a:p>
          <a:p>
            <a:pPr lvl="0"/>
            <a:r>
              <a:rPr lang="ru-RU" dirty="0" smtClean="0"/>
              <a:t>формирования содержания обязанностей детского сада и социума;</a:t>
            </a:r>
          </a:p>
          <a:p>
            <a:pPr lvl="0"/>
            <a:r>
              <a:rPr lang="ru-RU" dirty="0" smtClean="0"/>
              <a:t>сохранения имиджа учреждения в обществе;</a:t>
            </a:r>
          </a:p>
          <a:p>
            <a:pPr lvl="0"/>
            <a:r>
              <a:rPr lang="ru-RU" dirty="0" smtClean="0"/>
              <a:t>установления коммуникаций между ДОУ и социумом.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00826" y="714356"/>
            <a:ext cx="2428892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Городская </a:t>
            </a:r>
            <a:r>
              <a:rPr lang="ru-RU" sz="1200" dirty="0" err="1" smtClean="0">
                <a:solidFill>
                  <a:schemeClr val="tx1"/>
                </a:solidFill>
              </a:rPr>
              <a:t>психолого-медико-педагогическая</a:t>
            </a:r>
            <a:r>
              <a:rPr lang="ru-RU" sz="1200" dirty="0" smtClean="0">
                <a:solidFill>
                  <a:schemeClr val="tx1"/>
                </a:solidFill>
              </a:rPr>
              <a:t> комиссия диагностики, коррекции развития детей и подростков, МУ г. Самары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714356"/>
            <a:ext cx="2571736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Муниципальное медицинское бюджетное учреждение «Городская клиническая поликлиника №15» городского округа Самара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40" y="2214554"/>
            <a:ext cx="2285984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Самарский филиал Московского городского педагогического университета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143512"/>
            <a:ext cx="2428892" cy="1143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Муниципальное учреждение городского округа Самара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«Центр социальной помощи семье и детям Промышленного района»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214554"/>
            <a:ext cx="2357454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Самарский областной институт повышения квалификации и переподготовки работников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32" y="3643314"/>
            <a:ext cx="2428924" cy="1428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Федеральное государственное бюджетное образовательное учреждение высшего профессионального образования «Поволжская государственная социально-гуманитарная академия»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3643314"/>
            <a:ext cx="2428892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Детский оздоровительно-образовательный (профильный) центр «Помощь» городского округа Самара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512" y="5214950"/>
            <a:ext cx="2428892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Муниципальное бюджетное образовательное учреждение средняя общеобразовательная школа №3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5643578"/>
            <a:ext cx="2428892" cy="107157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Театральные коллективы г. Самары: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Петрушкин балаган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ключика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Арена юности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Городок в табакерке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 descr="G:\IMG_1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3143272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3143240" y="142852"/>
            <a:ext cx="2928958" cy="12858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Семьи воспитанников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MC900358763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42852"/>
            <a:ext cx="1214446" cy="1142985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00364" y="4429132"/>
            <a:ext cx="3143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КОМПЕНСИРУЮЩЕГО ВИДА №465 ГОРОДСКОГО ОКРУГА САМАРА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4429918" y="1642256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2857488" y="1428738"/>
            <a:ext cx="428628" cy="4286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571736" y="2786058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6000760" y="1428736"/>
            <a:ext cx="428628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6286512" y="2786058"/>
            <a:ext cx="357190" cy="15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358480" y="5357034"/>
            <a:ext cx="428628" cy="15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>
            <a:off x="6215074" y="4214818"/>
            <a:ext cx="357158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571736" y="4214818"/>
            <a:ext cx="428628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V="1">
            <a:off x="5965041" y="4464851"/>
            <a:ext cx="642942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2607455" y="4464851"/>
            <a:ext cx="642942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00dc8948ba3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7" y="2214554"/>
            <a:ext cx="428628" cy="316673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2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5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000496" cy="300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000372"/>
            <a:ext cx="3270138" cy="369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mpk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7858180" cy="463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643314"/>
            <a:ext cx="4071966" cy="305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P900422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5851">
            <a:off x="246549" y="204211"/>
            <a:ext cx="2643174" cy="309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P900313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2002">
            <a:off x="6161184" y="553899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P900422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0"/>
            <a:ext cx="2357454" cy="313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328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Самара, 2013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Катя</cp:lastModifiedBy>
  <cp:revision>43</cp:revision>
  <dcterms:modified xsi:type="dcterms:W3CDTF">2013-05-12T16:56:18Z</dcterms:modified>
</cp:coreProperties>
</file>