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61" r:id="rId6"/>
    <p:sldId id="259" r:id="rId7"/>
    <p:sldId id="260" r:id="rId8"/>
    <p:sldId id="263" r:id="rId9"/>
    <p:sldId id="265" r:id="rId10"/>
    <p:sldId id="264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016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117B21-044C-45CE-A17B-16FCBC33A36E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7DFB0F7-A6FB-4F4E-AA0D-DC6D8D86857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Интеграция музыкально-художественной деятельности  и двигательной активности (утренняя гимнастика под музыку);</a:t>
          </a:r>
          <a:endParaRPr lang="ru-RU" sz="2000" b="1" dirty="0"/>
        </a:p>
      </dgm:t>
    </dgm:pt>
    <dgm:pt modelId="{CD4BE038-64AF-4E0D-AFC3-890DBBB5C677}" type="parTrans" cxnId="{7F2A068A-887F-4807-AD24-A16BB0782BC7}">
      <dgm:prSet/>
      <dgm:spPr/>
      <dgm:t>
        <a:bodyPr/>
        <a:lstStyle/>
        <a:p>
          <a:endParaRPr lang="ru-RU"/>
        </a:p>
      </dgm:t>
    </dgm:pt>
    <dgm:pt modelId="{1D09E551-17E2-4B3C-9875-6EDA5677FFD3}" type="sibTrans" cxnId="{7F2A068A-887F-4807-AD24-A16BB0782BC7}">
      <dgm:prSet/>
      <dgm:spPr/>
      <dgm:t>
        <a:bodyPr/>
        <a:lstStyle/>
        <a:p>
          <a:endParaRPr lang="ru-RU"/>
        </a:p>
      </dgm:t>
    </dgm:pt>
    <dgm:pt modelId="{1EC61C42-B9C0-457E-864E-1EABF2E2450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Интеграция музыкально-художественной и продуктивной деятельностей  (рисование, лепка, аппликация и слушание соответствующей музыки);</a:t>
          </a:r>
          <a:endParaRPr lang="ru-RU" sz="2000" b="1" dirty="0"/>
        </a:p>
      </dgm:t>
    </dgm:pt>
    <dgm:pt modelId="{BCA07836-E985-400D-A0A0-79037548F8FA}" type="parTrans" cxnId="{3F17F448-E4C9-45AE-AB4C-5536770687E4}">
      <dgm:prSet/>
      <dgm:spPr/>
      <dgm:t>
        <a:bodyPr/>
        <a:lstStyle/>
        <a:p>
          <a:endParaRPr lang="ru-RU"/>
        </a:p>
      </dgm:t>
    </dgm:pt>
    <dgm:pt modelId="{BB411D1A-7BDA-44B3-AF1B-849B274457A4}" type="sibTrans" cxnId="{3F17F448-E4C9-45AE-AB4C-5536770687E4}">
      <dgm:prSet/>
      <dgm:spPr/>
      <dgm:t>
        <a:bodyPr/>
        <a:lstStyle/>
        <a:p>
          <a:endParaRPr lang="ru-RU"/>
        </a:p>
      </dgm:t>
    </dgm:pt>
    <dgm:pt modelId="{C4C1B8E2-1616-48AE-85A6-F591AB287C7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Интеграция познавательно-исследовательской, игровой и коммуникативной деятельностей (игры с правилами, направленные на познавательно-речевое развитие детей) и т</a:t>
          </a:r>
          <a:endParaRPr lang="ru-RU" sz="2000" b="1" dirty="0"/>
        </a:p>
      </dgm:t>
    </dgm:pt>
    <dgm:pt modelId="{502C178A-7D89-4643-AED5-E9339636FC0D}" type="parTrans" cxnId="{B20B7471-AB94-4D59-B2B6-1AB7A3A1E5FD}">
      <dgm:prSet/>
      <dgm:spPr/>
      <dgm:t>
        <a:bodyPr/>
        <a:lstStyle/>
        <a:p>
          <a:endParaRPr lang="ru-RU"/>
        </a:p>
      </dgm:t>
    </dgm:pt>
    <dgm:pt modelId="{3DFCB4D3-CF04-4CF0-949C-8E82377DD121}" type="sibTrans" cxnId="{B20B7471-AB94-4D59-B2B6-1AB7A3A1E5FD}">
      <dgm:prSet/>
      <dgm:spPr/>
      <dgm:t>
        <a:bodyPr/>
        <a:lstStyle/>
        <a:p>
          <a:endParaRPr lang="ru-RU"/>
        </a:p>
      </dgm:t>
    </dgm:pt>
    <dgm:pt modelId="{D6FA8747-E479-4333-803D-2F873C1E772E}" type="pres">
      <dgm:prSet presAssocID="{EB117B21-044C-45CE-A17B-16FCBC33A3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740797-F8A7-44FB-B889-A68941A4E304}" type="pres">
      <dgm:prSet presAssocID="{57DFB0F7-A6FB-4F4E-AA0D-DC6D8D868578}" presName="parentLin" presStyleCnt="0"/>
      <dgm:spPr/>
    </dgm:pt>
    <dgm:pt modelId="{2A0F7D1E-2F9E-4215-9FC5-10BE6B917B4B}" type="pres">
      <dgm:prSet presAssocID="{57DFB0F7-A6FB-4F4E-AA0D-DC6D8D86857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BBF2E7E-2BA3-41F4-B934-F4DEF532248C}" type="pres">
      <dgm:prSet presAssocID="{57DFB0F7-A6FB-4F4E-AA0D-DC6D8D868578}" presName="parentText" presStyleLbl="node1" presStyleIdx="0" presStyleCnt="3" custScaleX="132655" custScaleY="3779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C7C1B-2ACA-4A6B-BDCE-6D7FDDF62F52}" type="pres">
      <dgm:prSet presAssocID="{57DFB0F7-A6FB-4F4E-AA0D-DC6D8D868578}" presName="negativeSpace" presStyleCnt="0"/>
      <dgm:spPr/>
    </dgm:pt>
    <dgm:pt modelId="{B28CF668-BD3E-4AEE-B813-AC10DB3C2C57}" type="pres">
      <dgm:prSet presAssocID="{57DFB0F7-A6FB-4F4E-AA0D-DC6D8D868578}" presName="childText" presStyleLbl="conFgAcc1" presStyleIdx="0" presStyleCnt="3">
        <dgm:presLayoutVars>
          <dgm:bulletEnabled val="1"/>
        </dgm:presLayoutVars>
      </dgm:prSet>
      <dgm:spPr/>
    </dgm:pt>
    <dgm:pt modelId="{559CF4CB-71D2-448C-84E0-C98251A73B9B}" type="pres">
      <dgm:prSet presAssocID="{1D09E551-17E2-4B3C-9875-6EDA5677FFD3}" presName="spaceBetweenRectangles" presStyleCnt="0"/>
      <dgm:spPr/>
    </dgm:pt>
    <dgm:pt modelId="{C41FF770-2E6B-4897-BEBC-3C33C43E3A8C}" type="pres">
      <dgm:prSet presAssocID="{1EC61C42-B9C0-457E-864E-1EABF2E24501}" presName="parentLin" presStyleCnt="0"/>
      <dgm:spPr/>
    </dgm:pt>
    <dgm:pt modelId="{32495E0D-5EEA-48BC-BFF5-580E23B6223D}" type="pres">
      <dgm:prSet presAssocID="{1EC61C42-B9C0-457E-864E-1EABF2E2450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B0291A9-5E07-4920-A346-8BF8E990165F}" type="pres">
      <dgm:prSet presAssocID="{1EC61C42-B9C0-457E-864E-1EABF2E24501}" presName="parentText" presStyleLbl="node1" presStyleIdx="1" presStyleCnt="3" custScaleX="132388" custScaleY="3128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4C4BD-97A7-45B6-B25A-73DB4E71BFD7}" type="pres">
      <dgm:prSet presAssocID="{1EC61C42-B9C0-457E-864E-1EABF2E24501}" presName="negativeSpace" presStyleCnt="0"/>
      <dgm:spPr/>
    </dgm:pt>
    <dgm:pt modelId="{FD35466A-C816-45FE-8219-C4D945F4976F}" type="pres">
      <dgm:prSet presAssocID="{1EC61C42-B9C0-457E-864E-1EABF2E24501}" presName="childText" presStyleLbl="conFgAcc1" presStyleIdx="1" presStyleCnt="3">
        <dgm:presLayoutVars>
          <dgm:bulletEnabled val="1"/>
        </dgm:presLayoutVars>
      </dgm:prSet>
      <dgm:spPr/>
    </dgm:pt>
    <dgm:pt modelId="{E7D976EC-0292-47B1-8D42-3E31E252A6DD}" type="pres">
      <dgm:prSet presAssocID="{BB411D1A-7BDA-44B3-AF1B-849B274457A4}" presName="spaceBetweenRectangles" presStyleCnt="0"/>
      <dgm:spPr/>
    </dgm:pt>
    <dgm:pt modelId="{164BB24A-A296-409C-8593-A4B26AAE7C22}" type="pres">
      <dgm:prSet presAssocID="{C4C1B8E2-1616-48AE-85A6-F591AB287C76}" presName="parentLin" presStyleCnt="0"/>
      <dgm:spPr/>
    </dgm:pt>
    <dgm:pt modelId="{C9D12BFE-DDE8-447F-B74C-9139DDD84D07}" type="pres">
      <dgm:prSet presAssocID="{C4C1B8E2-1616-48AE-85A6-F591AB287C7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18EB7EE-505E-4E45-B490-14CAA41224F6}" type="pres">
      <dgm:prSet presAssocID="{C4C1B8E2-1616-48AE-85A6-F591AB287C76}" presName="parentText" presStyleLbl="node1" presStyleIdx="2" presStyleCnt="3" custScaleX="132388" custScaleY="3110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52B72-DF99-46EF-B501-886E423A6DBE}" type="pres">
      <dgm:prSet presAssocID="{C4C1B8E2-1616-48AE-85A6-F591AB287C76}" presName="negativeSpace" presStyleCnt="0"/>
      <dgm:spPr/>
    </dgm:pt>
    <dgm:pt modelId="{47B3ADBA-A30A-4CCD-BE47-0273659DAA5D}" type="pres">
      <dgm:prSet presAssocID="{C4C1B8E2-1616-48AE-85A6-F591AB287C7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BE0E2AA-4E7C-43FC-BBA3-1AACBC2C9AFE}" type="presOf" srcId="{57DFB0F7-A6FB-4F4E-AA0D-DC6D8D868578}" destId="{2A0F7D1E-2F9E-4215-9FC5-10BE6B917B4B}" srcOrd="0" destOrd="0" presId="urn:microsoft.com/office/officeart/2005/8/layout/list1"/>
    <dgm:cxn modelId="{B20B7471-AB94-4D59-B2B6-1AB7A3A1E5FD}" srcId="{EB117B21-044C-45CE-A17B-16FCBC33A36E}" destId="{C4C1B8E2-1616-48AE-85A6-F591AB287C76}" srcOrd="2" destOrd="0" parTransId="{502C178A-7D89-4643-AED5-E9339636FC0D}" sibTransId="{3DFCB4D3-CF04-4CF0-949C-8E82377DD121}"/>
    <dgm:cxn modelId="{2D9E8AF1-E895-4D79-9ACB-9DA01C4D617E}" type="presOf" srcId="{EB117B21-044C-45CE-A17B-16FCBC33A36E}" destId="{D6FA8747-E479-4333-803D-2F873C1E772E}" srcOrd="0" destOrd="0" presId="urn:microsoft.com/office/officeart/2005/8/layout/list1"/>
    <dgm:cxn modelId="{97B08DA2-C995-4ED2-AFDB-34C4E7ED9F0E}" type="presOf" srcId="{1EC61C42-B9C0-457E-864E-1EABF2E24501}" destId="{32495E0D-5EEA-48BC-BFF5-580E23B6223D}" srcOrd="0" destOrd="0" presId="urn:microsoft.com/office/officeart/2005/8/layout/list1"/>
    <dgm:cxn modelId="{13E3897F-2D38-49B2-9629-52C437A0FAAB}" type="presOf" srcId="{57DFB0F7-A6FB-4F4E-AA0D-DC6D8D868578}" destId="{FBBF2E7E-2BA3-41F4-B934-F4DEF532248C}" srcOrd="1" destOrd="0" presId="urn:microsoft.com/office/officeart/2005/8/layout/list1"/>
    <dgm:cxn modelId="{83A5C299-7B3E-4D96-8F35-61F17A117BF4}" type="presOf" srcId="{1EC61C42-B9C0-457E-864E-1EABF2E24501}" destId="{4B0291A9-5E07-4920-A346-8BF8E990165F}" srcOrd="1" destOrd="0" presId="urn:microsoft.com/office/officeart/2005/8/layout/list1"/>
    <dgm:cxn modelId="{7F2A068A-887F-4807-AD24-A16BB0782BC7}" srcId="{EB117B21-044C-45CE-A17B-16FCBC33A36E}" destId="{57DFB0F7-A6FB-4F4E-AA0D-DC6D8D868578}" srcOrd="0" destOrd="0" parTransId="{CD4BE038-64AF-4E0D-AFC3-890DBBB5C677}" sibTransId="{1D09E551-17E2-4B3C-9875-6EDA5677FFD3}"/>
    <dgm:cxn modelId="{71A359BA-43A5-48ED-A985-4ED7B83767D0}" type="presOf" srcId="{C4C1B8E2-1616-48AE-85A6-F591AB287C76}" destId="{C9D12BFE-DDE8-447F-B74C-9139DDD84D07}" srcOrd="0" destOrd="0" presId="urn:microsoft.com/office/officeart/2005/8/layout/list1"/>
    <dgm:cxn modelId="{6A43014D-07C6-4B01-9ACB-50A8D52C1FF1}" type="presOf" srcId="{C4C1B8E2-1616-48AE-85A6-F591AB287C76}" destId="{F18EB7EE-505E-4E45-B490-14CAA41224F6}" srcOrd="1" destOrd="0" presId="urn:microsoft.com/office/officeart/2005/8/layout/list1"/>
    <dgm:cxn modelId="{3F17F448-E4C9-45AE-AB4C-5536770687E4}" srcId="{EB117B21-044C-45CE-A17B-16FCBC33A36E}" destId="{1EC61C42-B9C0-457E-864E-1EABF2E24501}" srcOrd="1" destOrd="0" parTransId="{BCA07836-E985-400D-A0A0-79037548F8FA}" sibTransId="{BB411D1A-7BDA-44B3-AF1B-849B274457A4}"/>
    <dgm:cxn modelId="{2D022710-0D34-4B91-8298-45878040AC4E}" type="presParOf" srcId="{D6FA8747-E479-4333-803D-2F873C1E772E}" destId="{96740797-F8A7-44FB-B889-A68941A4E304}" srcOrd="0" destOrd="0" presId="urn:microsoft.com/office/officeart/2005/8/layout/list1"/>
    <dgm:cxn modelId="{5BD24EE2-CE09-4C29-B41D-F53C7BB57D69}" type="presParOf" srcId="{96740797-F8A7-44FB-B889-A68941A4E304}" destId="{2A0F7D1E-2F9E-4215-9FC5-10BE6B917B4B}" srcOrd="0" destOrd="0" presId="urn:microsoft.com/office/officeart/2005/8/layout/list1"/>
    <dgm:cxn modelId="{8BCFA4BA-89FA-4A0B-A4E1-D52AFE3BDB26}" type="presParOf" srcId="{96740797-F8A7-44FB-B889-A68941A4E304}" destId="{FBBF2E7E-2BA3-41F4-B934-F4DEF532248C}" srcOrd="1" destOrd="0" presId="urn:microsoft.com/office/officeart/2005/8/layout/list1"/>
    <dgm:cxn modelId="{32395DED-22DE-422F-8575-226CEC7AD43D}" type="presParOf" srcId="{D6FA8747-E479-4333-803D-2F873C1E772E}" destId="{492C7C1B-2ACA-4A6B-BDCE-6D7FDDF62F52}" srcOrd="1" destOrd="0" presId="urn:microsoft.com/office/officeart/2005/8/layout/list1"/>
    <dgm:cxn modelId="{262ADECC-FC56-4C58-A757-9CB3FFBDA21D}" type="presParOf" srcId="{D6FA8747-E479-4333-803D-2F873C1E772E}" destId="{B28CF668-BD3E-4AEE-B813-AC10DB3C2C57}" srcOrd="2" destOrd="0" presId="urn:microsoft.com/office/officeart/2005/8/layout/list1"/>
    <dgm:cxn modelId="{E05E3F76-7641-4BC6-B8E3-D9F27C12C6BE}" type="presParOf" srcId="{D6FA8747-E479-4333-803D-2F873C1E772E}" destId="{559CF4CB-71D2-448C-84E0-C98251A73B9B}" srcOrd="3" destOrd="0" presId="urn:microsoft.com/office/officeart/2005/8/layout/list1"/>
    <dgm:cxn modelId="{01172235-C858-42C0-B39B-77D9322165BB}" type="presParOf" srcId="{D6FA8747-E479-4333-803D-2F873C1E772E}" destId="{C41FF770-2E6B-4897-BEBC-3C33C43E3A8C}" srcOrd="4" destOrd="0" presId="urn:microsoft.com/office/officeart/2005/8/layout/list1"/>
    <dgm:cxn modelId="{7DD88253-03AD-407C-B1C6-5374F2A68608}" type="presParOf" srcId="{C41FF770-2E6B-4897-BEBC-3C33C43E3A8C}" destId="{32495E0D-5EEA-48BC-BFF5-580E23B6223D}" srcOrd="0" destOrd="0" presId="urn:microsoft.com/office/officeart/2005/8/layout/list1"/>
    <dgm:cxn modelId="{39DB5237-3A3D-4DD7-92A3-660DC1D4A072}" type="presParOf" srcId="{C41FF770-2E6B-4897-BEBC-3C33C43E3A8C}" destId="{4B0291A9-5E07-4920-A346-8BF8E990165F}" srcOrd="1" destOrd="0" presId="urn:microsoft.com/office/officeart/2005/8/layout/list1"/>
    <dgm:cxn modelId="{AFB8C1B5-7D7A-4459-9274-92E058A6DEF0}" type="presParOf" srcId="{D6FA8747-E479-4333-803D-2F873C1E772E}" destId="{7E54C4BD-97A7-45B6-B25A-73DB4E71BFD7}" srcOrd="5" destOrd="0" presId="urn:microsoft.com/office/officeart/2005/8/layout/list1"/>
    <dgm:cxn modelId="{93046549-3FF8-4B46-9DC4-E2A4D4CBE312}" type="presParOf" srcId="{D6FA8747-E479-4333-803D-2F873C1E772E}" destId="{FD35466A-C816-45FE-8219-C4D945F4976F}" srcOrd="6" destOrd="0" presId="urn:microsoft.com/office/officeart/2005/8/layout/list1"/>
    <dgm:cxn modelId="{791D1160-86CB-43CF-80B7-4A90DC391F11}" type="presParOf" srcId="{D6FA8747-E479-4333-803D-2F873C1E772E}" destId="{E7D976EC-0292-47B1-8D42-3E31E252A6DD}" srcOrd="7" destOrd="0" presId="urn:microsoft.com/office/officeart/2005/8/layout/list1"/>
    <dgm:cxn modelId="{9C1F1BE1-623C-4FEF-9EF9-959813EBCF20}" type="presParOf" srcId="{D6FA8747-E479-4333-803D-2F873C1E772E}" destId="{164BB24A-A296-409C-8593-A4B26AAE7C22}" srcOrd="8" destOrd="0" presId="urn:microsoft.com/office/officeart/2005/8/layout/list1"/>
    <dgm:cxn modelId="{FF28190C-5FDA-4345-B516-DE9B0451E314}" type="presParOf" srcId="{164BB24A-A296-409C-8593-A4B26AAE7C22}" destId="{C9D12BFE-DDE8-447F-B74C-9139DDD84D07}" srcOrd="0" destOrd="0" presId="urn:microsoft.com/office/officeart/2005/8/layout/list1"/>
    <dgm:cxn modelId="{0B1BD6EF-79DE-4748-ADBF-57B076B8E34F}" type="presParOf" srcId="{164BB24A-A296-409C-8593-A4B26AAE7C22}" destId="{F18EB7EE-505E-4E45-B490-14CAA41224F6}" srcOrd="1" destOrd="0" presId="urn:microsoft.com/office/officeart/2005/8/layout/list1"/>
    <dgm:cxn modelId="{73AB1FF1-CAA6-4167-B41A-81E70A242C37}" type="presParOf" srcId="{D6FA8747-E479-4333-803D-2F873C1E772E}" destId="{78752B72-DF99-46EF-B501-886E423A6DBE}" srcOrd="9" destOrd="0" presId="urn:microsoft.com/office/officeart/2005/8/layout/list1"/>
    <dgm:cxn modelId="{1652B980-74E4-46F3-90BE-FD56E466DDFD}" type="presParOf" srcId="{D6FA8747-E479-4333-803D-2F873C1E772E}" destId="{47B3ADBA-A30A-4CCD-BE47-0273659DAA5D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11A8B6-CC69-4F9E-A0DF-15AD33BF7702}" type="doc">
      <dgm:prSet loTypeId="urn:microsoft.com/office/officeart/2005/8/layout/hierarchy3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C9D51A0-4973-4769-B611-490FBDAFB2A8}">
      <dgm:prSet phldrT="[Текст]" custT="1"/>
      <dgm:spPr/>
      <dgm:t>
        <a:bodyPr/>
        <a:lstStyle/>
        <a:p>
          <a:r>
            <a:rPr lang="ru-RU" sz="1600" b="1" dirty="0" smtClean="0"/>
            <a:t>«Социализация»</a:t>
          </a:r>
          <a:endParaRPr lang="ru-RU" sz="1600" b="1" dirty="0"/>
        </a:p>
      </dgm:t>
    </dgm:pt>
    <dgm:pt modelId="{B6204763-9BAB-4975-9683-7D055D763FA6}" type="parTrans" cxnId="{BD0A8F25-9C73-4588-9F16-2000F6761B57}">
      <dgm:prSet/>
      <dgm:spPr/>
      <dgm:t>
        <a:bodyPr/>
        <a:lstStyle/>
        <a:p>
          <a:endParaRPr lang="ru-RU"/>
        </a:p>
      </dgm:t>
    </dgm:pt>
    <dgm:pt modelId="{32D939B6-0174-48F9-AEE1-9AC8B8F17E59}" type="sibTrans" cxnId="{BD0A8F25-9C73-4588-9F16-2000F6761B57}">
      <dgm:prSet/>
      <dgm:spPr/>
      <dgm:t>
        <a:bodyPr/>
        <a:lstStyle/>
        <a:p>
          <a:endParaRPr lang="ru-RU"/>
        </a:p>
      </dgm:t>
    </dgm:pt>
    <dgm:pt modelId="{43710008-0956-427C-B2B3-660F37604DF1}">
      <dgm:prSet phldrT="[Текст]" custT="1"/>
      <dgm:spPr/>
      <dgm:t>
        <a:bodyPr/>
        <a:lstStyle/>
        <a:p>
          <a:r>
            <a:rPr lang="ru-RU" sz="1400" b="1" dirty="0" smtClean="0"/>
            <a:t>- создать ситуацию, </a:t>
          </a:r>
          <a:r>
            <a:rPr lang="ru-RU" sz="1400" b="1" dirty="0" err="1" smtClean="0"/>
            <a:t>стимулирую-щую</a:t>
          </a:r>
          <a:r>
            <a:rPr lang="ru-RU" sz="1400" b="1" dirty="0" smtClean="0"/>
            <a:t> </a:t>
          </a:r>
          <a:r>
            <a:rPr lang="ru-RU" sz="1400" b="1" dirty="0" err="1" smtClean="0"/>
            <a:t>эмоциональ-ный</a:t>
          </a:r>
          <a:r>
            <a:rPr lang="ru-RU" sz="1400" b="1" dirty="0" smtClean="0"/>
            <a:t> отклик на проживаемое детьми событие, которое отражается в тематике и содержании этого панно</a:t>
          </a:r>
          <a:endParaRPr lang="ru-RU" sz="1400" b="1" dirty="0"/>
        </a:p>
      </dgm:t>
    </dgm:pt>
    <dgm:pt modelId="{44DFEEC9-CEF1-4C9B-BA63-1D23A7F7C4C3}" type="parTrans" cxnId="{0F1D4167-28CB-4C16-B5DC-991C1B7735E2}">
      <dgm:prSet/>
      <dgm:spPr/>
      <dgm:t>
        <a:bodyPr/>
        <a:lstStyle/>
        <a:p>
          <a:endParaRPr lang="ru-RU"/>
        </a:p>
      </dgm:t>
    </dgm:pt>
    <dgm:pt modelId="{40759954-1FAB-41A7-A8EE-935B54DEB3BC}" type="sibTrans" cxnId="{0F1D4167-28CB-4C16-B5DC-991C1B7735E2}">
      <dgm:prSet/>
      <dgm:spPr/>
      <dgm:t>
        <a:bodyPr/>
        <a:lstStyle/>
        <a:p>
          <a:endParaRPr lang="ru-RU"/>
        </a:p>
      </dgm:t>
    </dgm:pt>
    <dgm:pt modelId="{ED606750-BBD6-4F1E-BF2E-7BFA56AEDF71}">
      <dgm:prSet phldrT="[Текст]" custT="1"/>
      <dgm:spPr/>
      <dgm:t>
        <a:bodyPr/>
        <a:lstStyle/>
        <a:p>
          <a:r>
            <a:rPr lang="ru-RU" sz="1400" b="1" dirty="0" smtClean="0"/>
            <a:t>«Коммуникация»</a:t>
          </a:r>
          <a:endParaRPr lang="ru-RU" sz="1400" b="1" dirty="0"/>
        </a:p>
      </dgm:t>
    </dgm:pt>
    <dgm:pt modelId="{EE448820-21CA-43F0-9CF9-D94166B86340}" type="parTrans" cxnId="{8B91F31A-0376-4468-B981-8DF08F3A1AD5}">
      <dgm:prSet/>
      <dgm:spPr/>
      <dgm:t>
        <a:bodyPr/>
        <a:lstStyle/>
        <a:p>
          <a:endParaRPr lang="ru-RU"/>
        </a:p>
      </dgm:t>
    </dgm:pt>
    <dgm:pt modelId="{1A3ED495-0C74-4226-A826-6FFF626E2E3A}" type="sibTrans" cxnId="{8B91F31A-0376-4468-B981-8DF08F3A1AD5}">
      <dgm:prSet/>
      <dgm:spPr/>
      <dgm:t>
        <a:bodyPr/>
        <a:lstStyle/>
        <a:p>
          <a:endParaRPr lang="ru-RU"/>
        </a:p>
      </dgm:t>
    </dgm:pt>
    <dgm:pt modelId="{FB1C8C5A-730D-4572-B43F-0D0ACD30EBB9}">
      <dgm:prSet phldrT="[Текст]" custT="1"/>
      <dgm:spPr/>
      <dgm:t>
        <a:bodyPr/>
        <a:lstStyle/>
        <a:p>
          <a:r>
            <a:rPr lang="ru-RU" sz="1400" b="1" dirty="0" smtClean="0"/>
            <a:t>- продолжить формирование умений детей работать во взаимодействии: договариваться, распределять обязанности, организовывать коллективный труд</a:t>
          </a:r>
          <a:endParaRPr lang="ru-RU" sz="1400" b="1" dirty="0"/>
        </a:p>
      </dgm:t>
    </dgm:pt>
    <dgm:pt modelId="{4335B617-6D3D-4A1C-810F-22C85A19DCC6}" type="parTrans" cxnId="{E829FD69-D580-4F30-B0F3-8449F56B9AD2}">
      <dgm:prSet/>
      <dgm:spPr/>
      <dgm:t>
        <a:bodyPr/>
        <a:lstStyle/>
        <a:p>
          <a:endParaRPr lang="ru-RU"/>
        </a:p>
      </dgm:t>
    </dgm:pt>
    <dgm:pt modelId="{EBE952D6-D273-4194-876A-12640AC7029C}" type="sibTrans" cxnId="{E829FD69-D580-4F30-B0F3-8449F56B9AD2}">
      <dgm:prSet/>
      <dgm:spPr/>
      <dgm:t>
        <a:bodyPr/>
        <a:lstStyle/>
        <a:p>
          <a:endParaRPr lang="ru-RU"/>
        </a:p>
      </dgm:t>
    </dgm:pt>
    <dgm:pt modelId="{D25A9306-C975-4798-8286-12E5F8409888}">
      <dgm:prSet phldrT="[Текст]" custT="1"/>
      <dgm:spPr/>
      <dgm:t>
        <a:bodyPr/>
        <a:lstStyle/>
        <a:p>
          <a:r>
            <a:rPr lang="ru-RU" sz="1800" b="1" dirty="0" smtClean="0"/>
            <a:t>«Познание»</a:t>
          </a:r>
          <a:endParaRPr lang="ru-RU" sz="1800" b="1" dirty="0"/>
        </a:p>
      </dgm:t>
    </dgm:pt>
    <dgm:pt modelId="{793FEBFF-7138-4588-96E8-8F298F4E6878}" type="parTrans" cxnId="{DA466593-3693-45A5-B65C-D7A7D45AB4F4}">
      <dgm:prSet/>
      <dgm:spPr/>
      <dgm:t>
        <a:bodyPr/>
        <a:lstStyle/>
        <a:p>
          <a:endParaRPr lang="ru-RU"/>
        </a:p>
      </dgm:t>
    </dgm:pt>
    <dgm:pt modelId="{04BC4551-3DE4-416E-868B-DBFCE7298D82}" type="sibTrans" cxnId="{DA466593-3693-45A5-B65C-D7A7D45AB4F4}">
      <dgm:prSet/>
      <dgm:spPr/>
      <dgm:t>
        <a:bodyPr/>
        <a:lstStyle/>
        <a:p>
          <a:endParaRPr lang="ru-RU"/>
        </a:p>
      </dgm:t>
    </dgm:pt>
    <dgm:pt modelId="{21803E80-16BD-4264-9FBE-5B5378A7AC37}">
      <dgm:prSet phldrT="[Текст]"/>
      <dgm:spPr/>
      <dgm:t>
        <a:bodyPr/>
        <a:lstStyle/>
        <a:p>
          <a:r>
            <a:rPr lang="ru-RU" b="1" dirty="0" smtClean="0"/>
            <a:t>- закреплять у детей понятие формы, а также представления об основных цветах и их оттенках </a:t>
          </a:r>
          <a:endParaRPr lang="ru-RU" b="1" dirty="0"/>
        </a:p>
      </dgm:t>
    </dgm:pt>
    <dgm:pt modelId="{675D1004-1B52-4DB5-BE55-6A7741800290}" type="parTrans" cxnId="{CCB7AC88-D683-4861-9928-A4062573EF30}">
      <dgm:prSet/>
      <dgm:spPr/>
      <dgm:t>
        <a:bodyPr/>
        <a:lstStyle/>
        <a:p>
          <a:endParaRPr lang="ru-RU"/>
        </a:p>
      </dgm:t>
    </dgm:pt>
    <dgm:pt modelId="{938645A4-3A88-4A99-8A37-3802A279BA83}" type="sibTrans" cxnId="{CCB7AC88-D683-4861-9928-A4062573EF30}">
      <dgm:prSet/>
      <dgm:spPr/>
      <dgm:t>
        <a:bodyPr/>
        <a:lstStyle/>
        <a:p>
          <a:endParaRPr lang="ru-RU"/>
        </a:p>
      </dgm:t>
    </dgm:pt>
    <dgm:pt modelId="{2C3C9B12-CE64-44A8-83CE-91AAFF818FA9}">
      <dgm:prSet/>
      <dgm:spPr/>
      <dgm:t>
        <a:bodyPr/>
        <a:lstStyle/>
        <a:p>
          <a:r>
            <a:rPr lang="ru-RU" b="1" dirty="0" smtClean="0"/>
            <a:t>«Безопасность»</a:t>
          </a:r>
          <a:endParaRPr lang="ru-RU" b="1" dirty="0"/>
        </a:p>
      </dgm:t>
    </dgm:pt>
    <dgm:pt modelId="{8E8B04B9-BF76-4E34-915E-2733443566B1}" type="sibTrans" cxnId="{F7611DC1-EE07-4F80-A043-52D13861CCCC}">
      <dgm:prSet/>
      <dgm:spPr/>
      <dgm:t>
        <a:bodyPr/>
        <a:lstStyle/>
        <a:p>
          <a:endParaRPr lang="ru-RU"/>
        </a:p>
      </dgm:t>
    </dgm:pt>
    <dgm:pt modelId="{06515493-1627-48C6-B3A5-4D28993F8136}" type="parTrans" cxnId="{F7611DC1-EE07-4F80-A043-52D13861CCCC}">
      <dgm:prSet/>
      <dgm:spPr/>
      <dgm:t>
        <a:bodyPr/>
        <a:lstStyle/>
        <a:p>
          <a:endParaRPr lang="ru-RU"/>
        </a:p>
      </dgm:t>
    </dgm:pt>
    <dgm:pt modelId="{78DF5923-0670-43D3-9A91-CAC6A54B7CFC}">
      <dgm:prSet custT="1"/>
      <dgm:spPr/>
      <dgm:t>
        <a:bodyPr/>
        <a:lstStyle/>
        <a:p>
          <a:r>
            <a:rPr lang="ru-RU" sz="1400" b="1" dirty="0" smtClean="0"/>
            <a:t>- обратить внимание на возможные источники опасности в ходе создания панно, формировать представления о способах безопасного поведения в данной и аналогичных ситуациях</a:t>
          </a:r>
          <a:endParaRPr lang="ru-RU" sz="1400" b="1" dirty="0"/>
        </a:p>
      </dgm:t>
    </dgm:pt>
    <dgm:pt modelId="{1D3F0F22-D586-4529-AC9F-162D4317FEFB}" type="parTrans" cxnId="{C89D60B9-D382-484B-936B-16C53FE17ACB}">
      <dgm:prSet/>
      <dgm:spPr/>
      <dgm:t>
        <a:bodyPr/>
        <a:lstStyle/>
        <a:p>
          <a:endParaRPr lang="ru-RU"/>
        </a:p>
      </dgm:t>
    </dgm:pt>
    <dgm:pt modelId="{070DACAB-99CE-41C6-ADFD-78049B436D1B}" type="sibTrans" cxnId="{C89D60B9-D382-484B-936B-16C53FE17ACB}">
      <dgm:prSet/>
      <dgm:spPr/>
      <dgm:t>
        <a:bodyPr/>
        <a:lstStyle/>
        <a:p>
          <a:endParaRPr lang="ru-RU"/>
        </a:p>
      </dgm:t>
    </dgm:pt>
    <dgm:pt modelId="{9B1A5B71-EB26-4A42-813F-ACB9BA68EB9D}" type="pres">
      <dgm:prSet presAssocID="{8B11A8B6-CC69-4F9E-A0DF-15AD33BF77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7552664-B959-409F-8602-C8AE790F3D3F}" type="pres">
      <dgm:prSet presAssocID="{1C9D51A0-4973-4769-B611-490FBDAFB2A8}" presName="root" presStyleCnt="0"/>
      <dgm:spPr/>
    </dgm:pt>
    <dgm:pt modelId="{39DBA591-F836-429F-9798-B3C1890D5F84}" type="pres">
      <dgm:prSet presAssocID="{1C9D51A0-4973-4769-B611-490FBDAFB2A8}" presName="rootComposite" presStyleCnt="0"/>
      <dgm:spPr/>
    </dgm:pt>
    <dgm:pt modelId="{AE049901-9855-44AD-B773-93A4AE4D0D00}" type="pres">
      <dgm:prSet presAssocID="{1C9D51A0-4973-4769-B611-490FBDAFB2A8}" presName="rootText" presStyleLbl="node1" presStyleIdx="0" presStyleCnt="4"/>
      <dgm:spPr/>
      <dgm:t>
        <a:bodyPr/>
        <a:lstStyle/>
        <a:p>
          <a:endParaRPr lang="ru-RU"/>
        </a:p>
      </dgm:t>
    </dgm:pt>
    <dgm:pt modelId="{BEE376E3-579E-44DD-BD74-5CBD1F608FE6}" type="pres">
      <dgm:prSet presAssocID="{1C9D51A0-4973-4769-B611-490FBDAFB2A8}" presName="rootConnector" presStyleLbl="node1" presStyleIdx="0" presStyleCnt="4"/>
      <dgm:spPr/>
      <dgm:t>
        <a:bodyPr/>
        <a:lstStyle/>
        <a:p>
          <a:endParaRPr lang="ru-RU"/>
        </a:p>
      </dgm:t>
    </dgm:pt>
    <dgm:pt modelId="{2F278E96-8A2C-4675-A10F-F6E9FAEA8BB9}" type="pres">
      <dgm:prSet presAssocID="{1C9D51A0-4973-4769-B611-490FBDAFB2A8}" presName="childShape" presStyleCnt="0"/>
      <dgm:spPr/>
    </dgm:pt>
    <dgm:pt modelId="{28F210F0-BB76-4A3E-B156-AE577B92ED70}" type="pres">
      <dgm:prSet presAssocID="{44DFEEC9-CEF1-4C9B-BA63-1D23A7F7C4C3}" presName="Name13" presStyleLbl="parChTrans1D2" presStyleIdx="0" presStyleCnt="4"/>
      <dgm:spPr/>
      <dgm:t>
        <a:bodyPr/>
        <a:lstStyle/>
        <a:p>
          <a:endParaRPr lang="ru-RU"/>
        </a:p>
      </dgm:t>
    </dgm:pt>
    <dgm:pt modelId="{B86F8B30-FAD1-4BEF-A1CC-C0F524BC8245}" type="pres">
      <dgm:prSet presAssocID="{43710008-0956-427C-B2B3-660F37604DF1}" presName="childText" presStyleLbl="bgAcc1" presStyleIdx="0" presStyleCnt="4" custScaleY="331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AA6CE-B3D3-4873-ABB0-BB136AB9DEE5}" type="pres">
      <dgm:prSet presAssocID="{ED606750-BBD6-4F1E-BF2E-7BFA56AEDF71}" presName="root" presStyleCnt="0"/>
      <dgm:spPr/>
    </dgm:pt>
    <dgm:pt modelId="{A161B947-9B53-4A01-8D7C-1315AB991F33}" type="pres">
      <dgm:prSet presAssocID="{ED606750-BBD6-4F1E-BF2E-7BFA56AEDF71}" presName="rootComposite" presStyleCnt="0"/>
      <dgm:spPr/>
    </dgm:pt>
    <dgm:pt modelId="{01B05337-9DF4-4C81-9688-1CE89C076468}" type="pres">
      <dgm:prSet presAssocID="{ED606750-BBD6-4F1E-BF2E-7BFA56AEDF71}" presName="rootText" presStyleLbl="node1" presStyleIdx="1" presStyleCnt="4"/>
      <dgm:spPr/>
      <dgm:t>
        <a:bodyPr/>
        <a:lstStyle/>
        <a:p>
          <a:endParaRPr lang="ru-RU"/>
        </a:p>
      </dgm:t>
    </dgm:pt>
    <dgm:pt modelId="{25568A5C-57C8-47A7-A884-967A3DD61BC0}" type="pres">
      <dgm:prSet presAssocID="{ED606750-BBD6-4F1E-BF2E-7BFA56AEDF71}" presName="rootConnector" presStyleLbl="node1" presStyleIdx="1" presStyleCnt="4"/>
      <dgm:spPr/>
      <dgm:t>
        <a:bodyPr/>
        <a:lstStyle/>
        <a:p>
          <a:endParaRPr lang="ru-RU"/>
        </a:p>
      </dgm:t>
    </dgm:pt>
    <dgm:pt modelId="{7E43EEBE-6D55-4507-A7D0-19F0CD6E3A74}" type="pres">
      <dgm:prSet presAssocID="{ED606750-BBD6-4F1E-BF2E-7BFA56AEDF71}" presName="childShape" presStyleCnt="0"/>
      <dgm:spPr/>
    </dgm:pt>
    <dgm:pt modelId="{EF1EA6E1-57D9-4204-B3CE-E5DFB14699A4}" type="pres">
      <dgm:prSet presAssocID="{4335B617-6D3D-4A1C-810F-22C85A19DCC6}" presName="Name13" presStyleLbl="parChTrans1D2" presStyleIdx="1" presStyleCnt="4"/>
      <dgm:spPr/>
      <dgm:t>
        <a:bodyPr/>
        <a:lstStyle/>
        <a:p>
          <a:endParaRPr lang="ru-RU"/>
        </a:p>
      </dgm:t>
    </dgm:pt>
    <dgm:pt modelId="{CD5C73D3-6998-4692-A6D2-319C3C75300E}" type="pres">
      <dgm:prSet presAssocID="{FB1C8C5A-730D-4572-B43F-0D0ACD30EBB9}" presName="childText" presStyleLbl="bgAcc1" presStyleIdx="1" presStyleCnt="4" custScaleX="122620" custScaleY="319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8E12E-0FEC-4FD1-B0FA-D0C4F6F6868A}" type="pres">
      <dgm:prSet presAssocID="{D25A9306-C975-4798-8286-12E5F8409888}" presName="root" presStyleCnt="0"/>
      <dgm:spPr/>
    </dgm:pt>
    <dgm:pt modelId="{CC772F94-7DD1-4234-B9E0-99A816EDC483}" type="pres">
      <dgm:prSet presAssocID="{D25A9306-C975-4798-8286-12E5F8409888}" presName="rootComposite" presStyleCnt="0"/>
      <dgm:spPr/>
    </dgm:pt>
    <dgm:pt modelId="{929432AF-63D5-4CBE-B39C-E18FE280C312}" type="pres">
      <dgm:prSet presAssocID="{D25A9306-C975-4798-8286-12E5F8409888}" presName="rootText" presStyleLbl="node1" presStyleIdx="2" presStyleCnt="4"/>
      <dgm:spPr/>
      <dgm:t>
        <a:bodyPr/>
        <a:lstStyle/>
        <a:p>
          <a:endParaRPr lang="ru-RU"/>
        </a:p>
      </dgm:t>
    </dgm:pt>
    <dgm:pt modelId="{EC6EEE7C-840F-435F-A250-067D30634A8F}" type="pres">
      <dgm:prSet presAssocID="{D25A9306-C975-4798-8286-12E5F8409888}" presName="rootConnector" presStyleLbl="node1" presStyleIdx="2" presStyleCnt="4"/>
      <dgm:spPr/>
      <dgm:t>
        <a:bodyPr/>
        <a:lstStyle/>
        <a:p>
          <a:endParaRPr lang="ru-RU"/>
        </a:p>
      </dgm:t>
    </dgm:pt>
    <dgm:pt modelId="{CE95D1A0-E098-4C8B-9E74-45599C94D29C}" type="pres">
      <dgm:prSet presAssocID="{D25A9306-C975-4798-8286-12E5F8409888}" presName="childShape" presStyleCnt="0"/>
      <dgm:spPr/>
    </dgm:pt>
    <dgm:pt modelId="{8DA50C9C-686B-4CD7-A856-75E5C05F62AF}" type="pres">
      <dgm:prSet presAssocID="{675D1004-1B52-4DB5-BE55-6A7741800290}" presName="Name13" presStyleLbl="parChTrans1D2" presStyleIdx="2" presStyleCnt="4"/>
      <dgm:spPr/>
      <dgm:t>
        <a:bodyPr/>
        <a:lstStyle/>
        <a:p>
          <a:endParaRPr lang="ru-RU"/>
        </a:p>
      </dgm:t>
    </dgm:pt>
    <dgm:pt modelId="{71B216E1-8A42-4A8E-BAFA-C89A02E3577C}" type="pres">
      <dgm:prSet presAssocID="{21803E80-16BD-4264-9FBE-5B5378A7AC37}" presName="childText" presStyleLbl="bgAcc1" presStyleIdx="2" presStyleCnt="4" custScaleY="307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03E9D-FED4-4794-8D10-7A9E52294DA0}" type="pres">
      <dgm:prSet presAssocID="{2C3C9B12-CE64-44A8-83CE-91AAFF818FA9}" presName="root" presStyleCnt="0"/>
      <dgm:spPr/>
    </dgm:pt>
    <dgm:pt modelId="{4CEE1AF8-BE51-43BC-8EEE-A0B7503D4B4F}" type="pres">
      <dgm:prSet presAssocID="{2C3C9B12-CE64-44A8-83CE-91AAFF818FA9}" presName="rootComposite" presStyleCnt="0"/>
      <dgm:spPr/>
    </dgm:pt>
    <dgm:pt modelId="{AA1C6215-BED0-4AA9-90C0-295A12A74474}" type="pres">
      <dgm:prSet presAssocID="{2C3C9B12-CE64-44A8-83CE-91AAFF818FA9}" presName="rootText" presStyleLbl="node1" presStyleIdx="3" presStyleCnt="4"/>
      <dgm:spPr/>
      <dgm:t>
        <a:bodyPr/>
        <a:lstStyle/>
        <a:p>
          <a:endParaRPr lang="ru-RU"/>
        </a:p>
      </dgm:t>
    </dgm:pt>
    <dgm:pt modelId="{D5D1D41F-FEA6-421D-A9FD-CA5B7805F116}" type="pres">
      <dgm:prSet presAssocID="{2C3C9B12-CE64-44A8-83CE-91AAFF818FA9}" presName="rootConnector" presStyleLbl="node1" presStyleIdx="3" presStyleCnt="4"/>
      <dgm:spPr/>
      <dgm:t>
        <a:bodyPr/>
        <a:lstStyle/>
        <a:p>
          <a:endParaRPr lang="ru-RU"/>
        </a:p>
      </dgm:t>
    </dgm:pt>
    <dgm:pt modelId="{ABAE0A48-7694-4836-8DAB-405C27B21997}" type="pres">
      <dgm:prSet presAssocID="{2C3C9B12-CE64-44A8-83CE-91AAFF818FA9}" presName="childShape" presStyleCnt="0"/>
      <dgm:spPr/>
    </dgm:pt>
    <dgm:pt modelId="{2A6D7EBE-8108-417B-8E82-7D28DD96E4A8}" type="pres">
      <dgm:prSet presAssocID="{1D3F0F22-D586-4529-AC9F-162D4317FEFB}" presName="Name13" presStyleLbl="parChTrans1D2" presStyleIdx="3" presStyleCnt="4"/>
      <dgm:spPr/>
      <dgm:t>
        <a:bodyPr/>
        <a:lstStyle/>
        <a:p>
          <a:endParaRPr lang="ru-RU"/>
        </a:p>
      </dgm:t>
    </dgm:pt>
    <dgm:pt modelId="{B4939591-48F3-43C5-80C9-2033896A8304}" type="pres">
      <dgm:prSet presAssocID="{78DF5923-0670-43D3-9A91-CAC6A54B7CFC}" presName="childText" presStyleLbl="bgAcc1" presStyleIdx="3" presStyleCnt="4" custScaleY="327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0A8F25-9C73-4588-9F16-2000F6761B57}" srcId="{8B11A8B6-CC69-4F9E-A0DF-15AD33BF7702}" destId="{1C9D51A0-4973-4769-B611-490FBDAFB2A8}" srcOrd="0" destOrd="0" parTransId="{B6204763-9BAB-4975-9683-7D055D763FA6}" sibTransId="{32D939B6-0174-48F9-AEE1-9AC8B8F17E59}"/>
    <dgm:cxn modelId="{AE92DD7D-1FD5-4F8D-B652-E0CD70348BBF}" type="presOf" srcId="{1C9D51A0-4973-4769-B611-490FBDAFB2A8}" destId="{BEE376E3-579E-44DD-BD74-5CBD1F608FE6}" srcOrd="1" destOrd="0" presId="urn:microsoft.com/office/officeart/2005/8/layout/hierarchy3"/>
    <dgm:cxn modelId="{E829FD69-D580-4F30-B0F3-8449F56B9AD2}" srcId="{ED606750-BBD6-4F1E-BF2E-7BFA56AEDF71}" destId="{FB1C8C5A-730D-4572-B43F-0D0ACD30EBB9}" srcOrd="0" destOrd="0" parTransId="{4335B617-6D3D-4A1C-810F-22C85A19DCC6}" sibTransId="{EBE952D6-D273-4194-876A-12640AC7029C}"/>
    <dgm:cxn modelId="{BB384A93-7445-43F3-B84C-B0DB22952E95}" type="presOf" srcId="{4335B617-6D3D-4A1C-810F-22C85A19DCC6}" destId="{EF1EA6E1-57D9-4204-B3CE-E5DFB14699A4}" srcOrd="0" destOrd="0" presId="urn:microsoft.com/office/officeart/2005/8/layout/hierarchy3"/>
    <dgm:cxn modelId="{3A690BF7-4308-49F9-8AA0-3C09AEF4BD75}" type="presOf" srcId="{2C3C9B12-CE64-44A8-83CE-91AAFF818FA9}" destId="{D5D1D41F-FEA6-421D-A9FD-CA5B7805F116}" srcOrd="1" destOrd="0" presId="urn:microsoft.com/office/officeart/2005/8/layout/hierarchy3"/>
    <dgm:cxn modelId="{CB03ADA5-5653-4F6F-9F95-CCDB9522AD86}" type="presOf" srcId="{ED606750-BBD6-4F1E-BF2E-7BFA56AEDF71}" destId="{01B05337-9DF4-4C81-9688-1CE89C076468}" srcOrd="0" destOrd="0" presId="urn:microsoft.com/office/officeart/2005/8/layout/hierarchy3"/>
    <dgm:cxn modelId="{D9C47663-B802-41B2-828D-D727D8AE969D}" type="presOf" srcId="{FB1C8C5A-730D-4572-B43F-0D0ACD30EBB9}" destId="{CD5C73D3-6998-4692-A6D2-319C3C75300E}" srcOrd="0" destOrd="0" presId="urn:microsoft.com/office/officeart/2005/8/layout/hierarchy3"/>
    <dgm:cxn modelId="{F7611DC1-EE07-4F80-A043-52D13861CCCC}" srcId="{8B11A8B6-CC69-4F9E-A0DF-15AD33BF7702}" destId="{2C3C9B12-CE64-44A8-83CE-91AAFF818FA9}" srcOrd="3" destOrd="0" parTransId="{06515493-1627-48C6-B3A5-4D28993F8136}" sibTransId="{8E8B04B9-BF76-4E34-915E-2733443566B1}"/>
    <dgm:cxn modelId="{21BDA254-CAAB-4699-AB2E-08B12E3FA0CF}" type="presOf" srcId="{ED606750-BBD6-4F1E-BF2E-7BFA56AEDF71}" destId="{25568A5C-57C8-47A7-A884-967A3DD61BC0}" srcOrd="1" destOrd="0" presId="urn:microsoft.com/office/officeart/2005/8/layout/hierarchy3"/>
    <dgm:cxn modelId="{0F1D4167-28CB-4C16-B5DC-991C1B7735E2}" srcId="{1C9D51A0-4973-4769-B611-490FBDAFB2A8}" destId="{43710008-0956-427C-B2B3-660F37604DF1}" srcOrd="0" destOrd="0" parTransId="{44DFEEC9-CEF1-4C9B-BA63-1D23A7F7C4C3}" sibTransId="{40759954-1FAB-41A7-A8EE-935B54DEB3BC}"/>
    <dgm:cxn modelId="{F7790FC5-2895-4C3E-BADD-CEDAB6027606}" type="presOf" srcId="{675D1004-1B52-4DB5-BE55-6A7741800290}" destId="{8DA50C9C-686B-4CD7-A856-75E5C05F62AF}" srcOrd="0" destOrd="0" presId="urn:microsoft.com/office/officeart/2005/8/layout/hierarchy3"/>
    <dgm:cxn modelId="{CCB7AC88-D683-4861-9928-A4062573EF30}" srcId="{D25A9306-C975-4798-8286-12E5F8409888}" destId="{21803E80-16BD-4264-9FBE-5B5378A7AC37}" srcOrd="0" destOrd="0" parTransId="{675D1004-1B52-4DB5-BE55-6A7741800290}" sibTransId="{938645A4-3A88-4A99-8A37-3802A279BA83}"/>
    <dgm:cxn modelId="{8B91F31A-0376-4468-B981-8DF08F3A1AD5}" srcId="{8B11A8B6-CC69-4F9E-A0DF-15AD33BF7702}" destId="{ED606750-BBD6-4F1E-BF2E-7BFA56AEDF71}" srcOrd="1" destOrd="0" parTransId="{EE448820-21CA-43F0-9CF9-D94166B86340}" sibTransId="{1A3ED495-0C74-4226-A826-6FFF626E2E3A}"/>
    <dgm:cxn modelId="{FAECFF65-F874-4EC6-99C6-71270756EDEB}" type="presOf" srcId="{1C9D51A0-4973-4769-B611-490FBDAFB2A8}" destId="{AE049901-9855-44AD-B773-93A4AE4D0D00}" srcOrd="0" destOrd="0" presId="urn:microsoft.com/office/officeart/2005/8/layout/hierarchy3"/>
    <dgm:cxn modelId="{85196531-E741-473F-AB0D-544B11477628}" type="presOf" srcId="{D25A9306-C975-4798-8286-12E5F8409888}" destId="{929432AF-63D5-4CBE-B39C-E18FE280C312}" srcOrd="0" destOrd="0" presId="urn:microsoft.com/office/officeart/2005/8/layout/hierarchy3"/>
    <dgm:cxn modelId="{96B40292-FCF9-4D28-ACD8-64BF329B6D0D}" type="presOf" srcId="{8B11A8B6-CC69-4F9E-A0DF-15AD33BF7702}" destId="{9B1A5B71-EB26-4A42-813F-ACB9BA68EB9D}" srcOrd="0" destOrd="0" presId="urn:microsoft.com/office/officeart/2005/8/layout/hierarchy3"/>
    <dgm:cxn modelId="{4502C421-6667-4478-A36F-8B7F1B69E78E}" type="presOf" srcId="{43710008-0956-427C-B2B3-660F37604DF1}" destId="{B86F8B30-FAD1-4BEF-A1CC-C0F524BC8245}" srcOrd="0" destOrd="0" presId="urn:microsoft.com/office/officeart/2005/8/layout/hierarchy3"/>
    <dgm:cxn modelId="{89D45C67-3586-4D46-863F-CC206FB27912}" type="presOf" srcId="{21803E80-16BD-4264-9FBE-5B5378A7AC37}" destId="{71B216E1-8A42-4A8E-BAFA-C89A02E3577C}" srcOrd="0" destOrd="0" presId="urn:microsoft.com/office/officeart/2005/8/layout/hierarchy3"/>
    <dgm:cxn modelId="{DA466593-3693-45A5-B65C-D7A7D45AB4F4}" srcId="{8B11A8B6-CC69-4F9E-A0DF-15AD33BF7702}" destId="{D25A9306-C975-4798-8286-12E5F8409888}" srcOrd="2" destOrd="0" parTransId="{793FEBFF-7138-4588-96E8-8F298F4E6878}" sibTransId="{04BC4551-3DE4-416E-868B-DBFCE7298D82}"/>
    <dgm:cxn modelId="{9A328E0E-63C8-4703-8EB5-BE748C4A0DD5}" type="presOf" srcId="{2C3C9B12-CE64-44A8-83CE-91AAFF818FA9}" destId="{AA1C6215-BED0-4AA9-90C0-295A12A74474}" srcOrd="0" destOrd="0" presId="urn:microsoft.com/office/officeart/2005/8/layout/hierarchy3"/>
    <dgm:cxn modelId="{CE2AE969-46BB-4AB8-AB3D-C946558FF5B0}" type="presOf" srcId="{D25A9306-C975-4798-8286-12E5F8409888}" destId="{EC6EEE7C-840F-435F-A250-067D30634A8F}" srcOrd="1" destOrd="0" presId="urn:microsoft.com/office/officeart/2005/8/layout/hierarchy3"/>
    <dgm:cxn modelId="{95C10E7D-EA1B-4CB3-920D-649382CFAE47}" type="presOf" srcId="{78DF5923-0670-43D3-9A91-CAC6A54B7CFC}" destId="{B4939591-48F3-43C5-80C9-2033896A8304}" srcOrd="0" destOrd="0" presId="urn:microsoft.com/office/officeart/2005/8/layout/hierarchy3"/>
    <dgm:cxn modelId="{C89D60B9-D382-484B-936B-16C53FE17ACB}" srcId="{2C3C9B12-CE64-44A8-83CE-91AAFF818FA9}" destId="{78DF5923-0670-43D3-9A91-CAC6A54B7CFC}" srcOrd="0" destOrd="0" parTransId="{1D3F0F22-D586-4529-AC9F-162D4317FEFB}" sibTransId="{070DACAB-99CE-41C6-ADFD-78049B436D1B}"/>
    <dgm:cxn modelId="{CD69C431-D21A-4837-A755-B0F659A19482}" type="presOf" srcId="{1D3F0F22-D586-4529-AC9F-162D4317FEFB}" destId="{2A6D7EBE-8108-417B-8E82-7D28DD96E4A8}" srcOrd="0" destOrd="0" presId="urn:microsoft.com/office/officeart/2005/8/layout/hierarchy3"/>
    <dgm:cxn modelId="{1EDD99E8-F682-4A71-A4A0-F94DAD95C82A}" type="presOf" srcId="{44DFEEC9-CEF1-4C9B-BA63-1D23A7F7C4C3}" destId="{28F210F0-BB76-4A3E-B156-AE577B92ED70}" srcOrd="0" destOrd="0" presId="urn:microsoft.com/office/officeart/2005/8/layout/hierarchy3"/>
    <dgm:cxn modelId="{4720E737-8E59-4F63-9653-09D6BA11D910}" type="presParOf" srcId="{9B1A5B71-EB26-4A42-813F-ACB9BA68EB9D}" destId="{77552664-B959-409F-8602-C8AE790F3D3F}" srcOrd="0" destOrd="0" presId="urn:microsoft.com/office/officeart/2005/8/layout/hierarchy3"/>
    <dgm:cxn modelId="{0831E5B3-42A2-4802-9796-F26290D7719A}" type="presParOf" srcId="{77552664-B959-409F-8602-C8AE790F3D3F}" destId="{39DBA591-F836-429F-9798-B3C1890D5F84}" srcOrd="0" destOrd="0" presId="urn:microsoft.com/office/officeart/2005/8/layout/hierarchy3"/>
    <dgm:cxn modelId="{EF527182-D13A-4D5E-8901-3EBA379AE796}" type="presParOf" srcId="{39DBA591-F836-429F-9798-B3C1890D5F84}" destId="{AE049901-9855-44AD-B773-93A4AE4D0D00}" srcOrd="0" destOrd="0" presId="urn:microsoft.com/office/officeart/2005/8/layout/hierarchy3"/>
    <dgm:cxn modelId="{C846DA94-5C72-4511-846F-CE45F7C0BF44}" type="presParOf" srcId="{39DBA591-F836-429F-9798-B3C1890D5F84}" destId="{BEE376E3-579E-44DD-BD74-5CBD1F608FE6}" srcOrd="1" destOrd="0" presId="urn:microsoft.com/office/officeart/2005/8/layout/hierarchy3"/>
    <dgm:cxn modelId="{88EC58DA-0173-4F7C-BB7C-BDAB2D916583}" type="presParOf" srcId="{77552664-B959-409F-8602-C8AE790F3D3F}" destId="{2F278E96-8A2C-4675-A10F-F6E9FAEA8BB9}" srcOrd="1" destOrd="0" presId="urn:microsoft.com/office/officeart/2005/8/layout/hierarchy3"/>
    <dgm:cxn modelId="{E9BC8776-3ED9-4CA0-A5E2-3D0B1A58CF27}" type="presParOf" srcId="{2F278E96-8A2C-4675-A10F-F6E9FAEA8BB9}" destId="{28F210F0-BB76-4A3E-B156-AE577B92ED70}" srcOrd="0" destOrd="0" presId="urn:microsoft.com/office/officeart/2005/8/layout/hierarchy3"/>
    <dgm:cxn modelId="{01121B4A-2EA0-4223-A946-959B155F6AA1}" type="presParOf" srcId="{2F278E96-8A2C-4675-A10F-F6E9FAEA8BB9}" destId="{B86F8B30-FAD1-4BEF-A1CC-C0F524BC8245}" srcOrd="1" destOrd="0" presId="urn:microsoft.com/office/officeart/2005/8/layout/hierarchy3"/>
    <dgm:cxn modelId="{9860922D-3DA9-473B-9655-2F106C7E92A0}" type="presParOf" srcId="{9B1A5B71-EB26-4A42-813F-ACB9BA68EB9D}" destId="{775AA6CE-B3D3-4873-ABB0-BB136AB9DEE5}" srcOrd="1" destOrd="0" presId="urn:microsoft.com/office/officeart/2005/8/layout/hierarchy3"/>
    <dgm:cxn modelId="{15AC969B-68B2-4C77-AB3B-12D944436009}" type="presParOf" srcId="{775AA6CE-B3D3-4873-ABB0-BB136AB9DEE5}" destId="{A161B947-9B53-4A01-8D7C-1315AB991F33}" srcOrd="0" destOrd="0" presId="urn:microsoft.com/office/officeart/2005/8/layout/hierarchy3"/>
    <dgm:cxn modelId="{20BB3F05-CCFE-480D-9351-4DE8E797B0FF}" type="presParOf" srcId="{A161B947-9B53-4A01-8D7C-1315AB991F33}" destId="{01B05337-9DF4-4C81-9688-1CE89C076468}" srcOrd="0" destOrd="0" presId="urn:microsoft.com/office/officeart/2005/8/layout/hierarchy3"/>
    <dgm:cxn modelId="{CE99873C-66EC-414F-8DAD-DB21243FA250}" type="presParOf" srcId="{A161B947-9B53-4A01-8D7C-1315AB991F33}" destId="{25568A5C-57C8-47A7-A884-967A3DD61BC0}" srcOrd="1" destOrd="0" presId="urn:microsoft.com/office/officeart/2005/8/layout/hierarchy3"/>
    <dgm:cxn modelId="{579A864B-72C5-4BA2-A9D5-D887C9030A37}" type="presParOf" srcId="{775AA6CE-B3D3-4873-ABB0-BB136AB9DEE5}" destId="{7E43EEBE-6D55-4507-A7D0-19F0CD6E3A74}" srcOrd="1" destOrd="0" presId="urn:microsoft.com/office/officeart/2005/8/layout/hierarchy3"/>
    <dgm:cxn modelId="{7D06D1D1-B3DF-40F2-9CE5-6A0628BC3F58}" type="presParOf" srcId="{7E43EEBE-6D55-4507-A7D0-19F0CD6E3A74}" destId="{EF1EA6E1-57D9-4204-B3CE-E5DFB14699A4}" srcOrd="0" destOrd="0" presId="urn:microsoft.com/office/officeart/2005/8/layout/hierarchy3"/>
    <dgm:cxn modelId="{6B066F88-7903-44EE-895E-CEBAF41A0EDE}" type="presParOf" srcId="{7E43EEBE-6D55-4507-A7D0-19F0CD6E3A74}" destId="{CD5C73D3-6998-4692-A6D2-319C3C75300E}" srcOrd="1" destOrd="0" presId="urn:microsoft.com/office/officeart/2005/8/layout/hierarchy3"/>
    <dgm:cxn modelId="{EFF693B1-39FC-46C7-8BFB-2C6E5E40F6BD}" type="presParOf" srcId="{9B1A5B71-EB26-4A42-813F-ACB9BA68EB9D}" destId="{0608E12E-0FEC-4FD1-B0FA-D0C4F6F6868A}" srcOrd="2" destOrd="0" presId="urn:microsoft.com/office/officeart/2005/8/layout/hierarchy3"/>
    <dgm:cxn modelId="{35547B2F-B927-41F7-91FF-F79A2B286F1C}" type="presParOf" srcId="{0608E12E-0FEC-4FD1-B0FA-D0C4F6F6868A}" destId="{CC772F94-7DD1-4234-B9E0-99A816EDC483}" srcOrd="0" destOrd="0" presId="urn:microsoft.com/office/officeart/2005/8/layout/hierarchy3"/>
    <dgm:cxn modelId="{8FCF9573-E067-4E51-8E56-638731658873}" type="presParOf" srcId="{CC772F94-7DD1-4234-B9E0-99A816EDC483}" destId="{929432AF-63D5-4CBE-B39C-E18FE280C312}" srcOrd="0" destOrd="0" presId="urn:microsoft.com/office/officeart/2005/8/layout/hierarchy3"/>
    <dgm:cxn modelId="{4DD8E77A-334B-46B9-B5DA-069E24434369}" type="presParOf" srcId="{CC772F94-7DD1-4234-B9E0-99A816EDC483}" destId="{EC6EEE7C-840F-435F-A250-067D30634A8F}" srcOrd="1" destOrd="0" presId="urn:microsoft.com/office/officeart/2005/8/layout/hierarchy3"/>
    <dgm:cxn modelId="{98EB828D-F018-4518-A185-C52E04DF1040}" type="presParOf" srcId="{0608E12E-0FEC-4FD1-B0FA-D0C4F6F6868A}" destId="{CE95D1A0-E098-4C8B-9E74-45599C94D29C}" srcOrd="1" destOrd="0" presId="urn:microsoft.com/office/officeart/2005/8/layout/hierarchy3"/>
    <dgm:cxn modelId="{E0C1A97A-AC19-4941-95C8-E3913FF93CA3}" type="presParOf" srcId="{CE95D1A0-E098-4C8B-9E74-45599C94D29C}" destId="{8DA50C9C-686B-4CD7-A856-75E5C05F62AF}" srcOrd="0" destOrd="0" presId="urn:microsoft.com/office/officeart/2005/8/layout/hierarchy3"/>
    <dgm:cxn modelId="{73E89091-3C21-438B-A6AD-9E5BE054F564}" type="presParOf" srcId="{CE95D1A0-E098-4C8B-9E74-45599C94D29C}" destId="{71B216E1-8A42-4A8E-BAFA-C89A02E3577C}" srcOrd="1" destOrd="0" presId="urn:microsoft.com/office/officeart/2005/8/layout/hierarchy3"/>
    <dgm:cxn modelId="{E92922D4-EE43-4273-9FDE-281C3A3100F4}" type="presParOf" srcId="{9B1A5B71-EB26-4A42-813F-ACB9BA68EB9D}" destId="{32103E9D-FED4-4794-8D10-7A9E52294DA0}" srcOrd="3" destOrd="0" presId="urn:microsoft.com/office/officeart/2005/8/layout/hierarchy3"/>
    <dgm:cxn modelId="{76FCDACB-F131-4F7E-8587-D28A3F937CC7}" type="presParOf" srcId="{32103E9D-FED4-4794-8D10-7A9E52294DA0}" destId="{4CEE1AF8-BE51-43BC-8EEE-A0B7503D4B4F}" srcOrd="0" destOrd="0" presId="urn:microsoft.com/office/officeart/2005/8/layout/hierarchy3"/>
    <dgm:cxn modelId="{B4E8DD12-9C94-4DD5-8B2F-028D13251FD4}" type="presParOf" srcId="{4CEE1AF8-BE51-43BC-8EEE-A0B7503D4B4F}" destId="{AA1C6215-BED0-4AA9-90C0-295A12A74474}" srcOrd="0" destOrd="0" presId="urn:microsoft.com/office/officeart/2005/8/layout/hierarchy3"/>
    <dgm:cxn modelId="{D3917679-CD5D-4C78-A398-D2DD9A337787}" type="presParOf" srcId="{4CEE1AF8-BE51-43BC-8EEE-A0B7503D4B4F}" destId="{D5D1D41F-FEA6-421D-A9FD-CA5B7805F116}" srcOrd="1" destOrd="0" presId="urn:microsoft.com/office/officeart/2005/8/layout/hierarchy3"/>
    <dgm:cxn modelId="{7FE6ED61-268C-41F0-85F9-23E0A2D65E2F}" type="presParOf" srcId="{32103E9D-FED4-4794-8D10-7A9E52294DA0}" destId="{ABAE0A48-7694-4836-8DAB-405C27B21997}" srcOrd="1" destOrd="0" presId="urn:microsoft.com/office/officeart/2005/8/layout/hierarchy3"/>
    <dgm:cxn modelId="{E45EE5CC-265C-41CF-BC9F-949E49CD90F5}" type="presParOf" srcId="{ABAE0A48-7694-4836-8DAB-405C27B21997}" destId="{2A6D7EBE-8108-417B-8E82-7D28DD96E4A8}" srcOrd="0" destOrd="0" presId="urn:microsoft.com/office/officeart/2005/8/layout/hierarchy3"/>
    <dgm:cxn modelId="{CAD26165-B3CC-4480-AC93-0676555E7036}" type="presParOf" srcId="{ABAE0A48-7694-4836-8DAB-405C27B21997}" destId="{B4939591-48F3-43C5-80C9-2033896A8304}" srcOrd="1" destOrd="0" presId="urn:microsoft.com/office/officeart/2005/8/layout/hierarchy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F37D3B-5013-4583-83B7-CF07DFBBD4F3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D9277C-2944-4B41-9D53-32EB8538AFE8}">
      <dgm:prSet phldrT="[Текст]" custT="1"/>
      <dgm:spPr/>
      <dgm:t>
        <a:bodyPr/>
        <a:lstStyle/>
        <a:p>
          <a:r>
            <a:rPr lang="ru-RU" sz="1800" b="1" dirty="0" smtClean="0"/>
            <a:t>«</a:t>
          </a:r>
          <a:r>
            <a:rPr lang="ru-RU" sz="1800" b="1" dirty="0" err="1" smtClean="0"/>
            <a:t>Социали-зация</a:t>
          </a:r>
          <a:r>
            <a:rPr lang="ru-RU" sz="1800" b="1" dirty="0" smtClean="0"/>
            <a:t>» </a:t>
          </a:r>
          <a:endParaRPr lang="ru-RU" sz="1800" b="1" dirty="0"/>
        </a:p>
      </dgm:t>
    </dgm:pt>
    <dgm:pt modelId="{217C16BA-CBC6-44B1-88FF-BED8BD101FC9}" type="parTrans" cxnId="{B714FC99-083B-4EB6-A471-48F8640C5188}">
      <dgm:prSet/>
      <dgm:spPr/>
      <dgm:t>
        <a:bodyPr/>
        <a:lstStyle/>
        <a:p>
          <a:endParaRPr lang="ru-RU"/>
        </a:p>
      </dgm:t>
    </dgm:pt>
    <dgm:pt modelId="{729999CA-0F3E-4447-8AEB-D5F6DFBE9693}" type="sibTrans" cxnId="{B714FC99-083B-4EB6-A471-48F8640C5188}">
      <dgm:prSet/>
      <dgm:spPr/>
      <dgm:t>
        <a:bodyPr/>
        <a:lstStyle/>
        <a:p>
          <a:endParaRPr lang="ru-RU"/>
        </a:p>
      </dgm:t>
    </dgm:pt>
    <dgm:pt modelId="{78B98AEC-5390-4B4B-9AA3-A7106F066C7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- чтение стихов и рассказов о Родине для решения задачи по формированию патриотических чувств детей</a:t>
          </a:r>
          <a:endParaRPr lang="ru-RU" sz="1600" b="1" dirty="0">
            <a:solidFill>
              <a:srgbClr val="002060"/>
            </a:solidFill>
          </a:endParaRPr>
        </a:p>
      </dgm:t>
    </dgm:pt>
    <dgm:pt modelId="{8367E6FB-BF27-49D8-B2A5-72585A1D6348}" type="parTrans" cxnId="{8D36ABB3-69A6-41FD-B15B-4B408B86B441}">
      <dgm:prSet/>
      <dgm:spPr/>
      <dgm:t>
        <a:bodyPr/>
        <a:lstStyle/>
        <a:p>
          <a:endParaRPr lang="ru-RU"/>
        </a:p>
      </dgm:t>
    </dgm:pt>
    <dgm:pt modelId="{C597E365-B3D7-4CB5-A5E3-9699227017CC}" type="sibTrans" cxnId="{8D36ABB3-69A6-41FD-B15B-4B408B86B441}">
      <dgm:prSet/>
      <dgm:spPr/>
      <dgm:t>
        <a:bodyPr/>
        <a:lstStyle/>
        <a:p>
          <a:endParaRPr lang="ru-RU"/>
        </a:p>
      </dgm:t>
    </dgm:pt>
    <dgm:pt modelId="{ABDE4B25-FAD7-48A6-9B01-BA94B2349691}">
      <dgm:prSet phldrT="[Текст]"/>
      <dgm:spPr/>
      <dgm:t>
        <a:bodyPr/>
        <a:lstStyle/>
        <a:p>
          <a:r>
            <a:rPr lang="ru-RU" dirty="0" smtClean="0"/>
            <a:t>«Труд»</a:t>
          </a:r>
          <a:endParaRPr lang="ru-RU" dirty="0"/>
        </a:p>
      </dgm:t>
    </dgm:pt>
    <dgm:pt modelId="{2091286A-70F3-4A2F-B3ED-3B04180F52CC}" type="parTrans" cxnId="{1E9774CA-43B6-497C-A6BF-BF877DDE5522}">
      <dgm:prSet/>
      <dgm:spPr/>
      <dgm:t>
        <a:bodyPr/>
        <a:lstStyle/>
        <a:p>
          <a:endParaRPr lang="ru-RU"/>
        </a:p>
      </dgm:t>
    </dgm:pt>
    <dgm:pt modelId="{ABF0CE8E-6CD4-44C3-BA01-8581150B2110}" type="sibTrans" cxnId="{1E9774CA-43B6-497C-A6BF-BF877DDE5522}">
      <dgm:prSet/>
      <dgm:spPr/>
      <dgm:t>
        <a:bodyPr/>
        <a:lstStyle/>
        <a:p>
          <a:endParaRPr lang="ru-RU"/>
        </a:p>
      </dgm:t>
    </dgm:pt>
    <dgm:pt modelId="{85666A7F-D546-46C4-94DE-69950BAF9F4C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- чтение сказок по Золушку, </a:t>
          </a:r>
          <a:r>
            <a:rPr lang="ru-RU" b="1" dirty="0" err="1" smtClean="0">
              <a:solidFill>
                <a:srgbClr val="002060"/>
              </a:solidFill>
            </a:rPr>
            <a:t>Морозко</a:t>
          </a:r>
          <a:r>
            <a:rPr lang="ru-RU" b="1" dirty="0" smtClean="0">
              <a:solidFill>
                <a:srgbClr val="002060"/>
              </a:solidFill>
            </a:rPr>
            <a:t>, стихов и рассказов В. Маяковского, С. Михалкова, А. Барто и др. для решения задачи по формированию первичных представлений о труде взрослых, его роли в обществе и жизни каждого человека</a:t>
          </a:r>
          <a:endParaRPr lang="ru-RU" b="1" dirty="0">
            <a:solidFill>
              <a:srgbClr val="002060"/>
            </a:solidFill>
          </a:endParaRPr>
        </a:p>
      </dgm:t>
    </dgm:pt>
    <dgm:pt modelId="{A77C5022-AD7D-4F99-925D-42F4C720FA73}" type="parTrans" cxnId="{4174C54A-D9FB-4267-BE30-45A0B96FF84C}">
      <dgm:prSet/>
      <dgm:spPr/>
      <dgm:t>
        <a:bodyPr/>
        <a:lstStyle/>
        <a:p>
          <a:endParaRPr lang="ru-RU"/>
        </a:p>
      </dgm:t>
    </dgm:pt>
    <dgm:pt modelId="{AABFCDE6-4CAB-460E-9E7A-F0BBE02D0002}" type="sibTrans" cxnId="{4174C54A-D9FB-4267-BE30-45A0B96FF84C}">
      <dgm:prSet/>
      <dgm:spPr/>
      <dgm:t>
        <a:bodyPr/>
        <a:lstStyle/>
        <a:p>
          <a:endParaRPr lang="ru-RU"/>
        </a:p>
      </dgm:t>
    </dgm:pt>
    <dgm:pt modelId="{F151E015-5EAA-4BE3-A256-0C5C01BA2E36}" type="pres">
      <dgm:prSet presAssocID="{C0F37D3B-5013-4583-83B7-CF07DFBBD4F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7A0BDD4-3B2C-44C2-B9B6-0EF09AF63E25}" type="pres">
      <dgm:prSet presAssocID="{3FD9277C-2944-4B41-9D53-32EB8538AFE8}" presName="posSpace" presStyleCnt="0"/>
      <dgm:spPr/>
    </dgm:pt>
    <dgm:pt modelId="{F69F6681-FFAE-482E-8667-8507CA74C009}" type="pres">
      <dgm:prSet presAssocID="{3FD9277C-2944-4B41-9D53-32EB8538AFE8}" presName="vertFlow" presStyleCnt="0"/>
      <dgm:spPr/>
    </dgm:pt>
    <dgm:pt modelId="{CEB50B97-5C3A-478E-8706-B9BC0CD4C6C3}" type="pres">
      <dgm:prSet presAssocID="{3FD9277C-2944-4B41-9D53-32EB8538AFE8}" presName="topSpace" presStyleCnt="0"/>
      <dgm:spPr/>
    </dgm:pt>
    <dgm:pt modelId="{B92BEC11-A6E8-4DD6-9B9E-6376C43216B6}" type="pres">
      <dgm:prSet presAssocID="{3FD9277C-2944-4B41-9D53-32EB8538AFE8}" presName="firstComp" presStyleCnt="0"/>
      <dgm:spPr/>
    </dgm:pt>
    <dgm:pt modelId="{7BB124E0-4391-4308-9630-6EE2891F62F4}" type="pres">
      <dgm:prSet presAssocID="{3FD9277C-2944-4B41-9D53-32EB8538AFE8}" presName="firstChild" presStyleLbl="bgAccFollowNode1" presStyleIdx="0" presStyleCnt="2" custScaleY="142432"/>
      <dgm:spPr/>
      <dgm:t>
        <a:bodyPr/>
        <a:lstStyle/>
        <a:p>
          <a:endParaRPr lang="ru-RU"/>
        </a:p>
      </dgm:t>
    </dgm:pt>
    <dgm:pt modelId="{FF9091E9-5737-406D-B81C-13ED795F0F1D}" type="pres">
      <dgm:prSet presAssocID="{3FD9277C-2944-4B41-9D53-32EB8538AFE8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7928C-31D8-4B14-8DDB-13AFECD0F952}" type="pres">
      <dgm:prSet presAssocID="{3FD9277C-2944-4B41-9D53-32EB8538AFE8}" presName="negSpace" presStyleCnt="0"/>
      <dgm:spPr/>
    </dgm:pt>
    <dgm:pt modelId="{902CC534-9136-4B0E-9657-5BEA84FFE214}" type="pres">
      <dgm:prSet presAssocID="{3FD9277C-2944-4B41-9D53-32EB8538AFE8}" presName="circle" presStyleLbl="node1" presStyleIdx="0" presStyleCnt="2"/>
      <dgm:spPr/>
      <dgm:t>
        <a:bodyPr/>
        <a:lstStyle/>
        <a:p>
          <a:endParaRPr lang="ru-RU"/>
        </a:p>
      </dgm:t>
    </dgm:pt>
    <dgm:pt modelId="{B4C65A03-EEE3-4B18-B9BC-0E1F079836A7}" type="pres">
      <dgm:prSet presAssocID="{729999CA-0F3E-4447-8AEB-D5F6DFBE9693}" presName="transSpace" presStyleCnt="0"/>
      <dgm:spPr/>
    </dgm:pt>
    <dgm:pt modelId="{6C8C51A4-8C25-4BDD-B8C3-271DDBEA30EE}" type="pres">
      <dgm:prSet presAssocID="{ABDE4B25-FAD7-48A6-9B01-BA94B2349691}" presName="posSpace" presStyleCnt="0"/>
      <dgm:spPr/>
    </dgm:pt>
    <dgm:pt modelId="{390A971C-78B1-40F5-8143-EC6CA842274E}" type="pres">
      <dgm:prSet presAssocID="{ABDE4B25-FAD7-48A6-9B01-BA94B2349691}" presName="vertFlow" presStyleCnt="0"/>
      <dgm:spPr/>
    </dgm:pt>
    <dgm:pt modelId="{D4A7EDA4-9E4D-48FA-B6EC-533AEFA57057}" type="pres">
      <dgm:prSet presAssocID="{ABDE4B25-FAD7-48A6-9B01-BA94B2349691}" presName="topSpace" presStyleCnt="0"/>
      <dgm:spPr/>
    </dgm:pt>
    <dgm:pt modelId="{6750837F-8B7A-456E-A42D-5BB3D57FADEE}" type="pres">
      <dgm:prSet presAssocID="{ABDE4B25-FAD7-48A6-9B01-BA94B2349691}" presName="firstComp" presStyleCnt="0"/>
      <dgm:spPr/>
    </dgm:pt>
    <dgm:pt modelId="{1C3A7058-636F-4CC9-9059-5B5284124BE6}" type="pres">
      <dgm:prSet presAssocID="{ABDE4B25-FAD7-48A6-9B01-BA94B2349691}" presName="firstChild" presStyleLbl="bgAccFollowNode1" presStyleIdx="1" presStyleCnt="2" custScaleY="182749"/>
      <dgm:spPr/>
      <dgm:t>
        <a:bodyPr/>
        <a:lstStyle/>
        <a:p>
          <a:endParaRPr lang="ru-RU"/>
        </a:p>
      </dgm:t>
    </dgm:pt>
    <dgm:pt modelId="{E4B24548-9093-4E9C-BF40-C79F2327DBC7}" type="pres">
      <dgm:prSet presAssocID="{ABDE4B25-FAD7-48A6-9B01-BA94B2349691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57094-D88D-4BCB-808C-DDBC4AAAEA16}" type="pres">
      <dgm:prSet presAssocID="{ABDE4B25-FAD7-48A6-9B01-BA94B2349691}" presName="negSpace" presStyleCnt="0"/>
      <dgm:spPr/>
    </dgm:pt>
    <dgm:pt modelId="{68D99FDA-46E8-4A79-A520-5718EA40F5EB}" type="pres">
      <dgm:prSet presAssocID="{ABDE4B25-FAD7-48A6-9B01-BA94B2349691}" presName="circle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4174C54A-D9FB-4267-BE30-45A0B96FF84C}" srcId="{ABDE4B25-FAD7-48A6-9B01-BA94B2349691}" destId="{85666A7F-D546-46C4-94DE-69950BAF9F4C}" srcOrd="0" destOrd="0" parTransId="{A77C5022-AD7D-4F99-925D-42F4C720FA73}" sibTransId="{AABFCDE6-4CAB-460E-9E7A-F0BBE02D0002}"/>
    <dgm:cxn modelId="{23964E1C-6678-4910-92CB-9D4709AABDAC}" type="presOf" srcId="{78B98AEC-5390-4B4B-9AA3-A7106F066C78}" destId="{7BB124E0-4391-4308-9630-6EE2891F62F4}" srcOrd="0" destOrd="0" presId="urn:microsoft.com/office/officeart/2005/8/layout/hList9"/>
    <dgm:cxn modelId="{1E9774CA-43B6-497C-A6BF-BF877DDE5522}" srcId="{C0F37D3B-5013-4583-83B7-CF07DFBBD4F3}" destId="{ABDE4B25-FAD7-48A6-9B01-BA94B2349691}" srcOrd="1" destOrd="0" parTransId="{2091286A-70F3-4A2F-B3ED-3B04180F52CC}" sibTransId="{ABF0CE8E-6CD4-44C3-BA01-8581150B2110}"/>
    <dgm:cxn modelId="{D5607499-B308-493A-9A61-2F0C9A5BBB73}" type="presOf" srcId="{78B98AEC-5390-4B4B-9AA3-A7106F066C78}" destId="{FF9091E9-5737-406D-B81C-13ED795F0F1D}" srcOrd="1" destOrd="0" presId="urn:microsoft.com/office/officeart/2005/8/layout/hList9"/>
    <dgm:cxn modelId="{B714FC99-083B-4EB6-A471-48F8640C5188}" srcId="{C0F37D3B-5013-4583-83B7-CF07DFBBD4F3}" destId="{3FD9277C-2944-4B41-9D53-32EB8538AFE8}" srcOrd="0" destOrd="0" parTransId="{217C16BA-CBC6-44B1-88FF-BED8BD101FC9}" sibTransId="{729999CA-0F3E-4447-8AEB-D5F6DFBE9693}"/>
    <dgm:cxn modelId="{466A0E30-401D-41C7-91DF-9BFC9EB38006}" type="presOf" srcId="{C0F37D3B-5013-4583-83B7-CF07DFBBD4F3}" destId="{F151E015-5EAA-4BE3-A256-0C5C01BA2E36}" srcOrd="0" destOrd="0" presId="urn:microsoft.com/office/officeart/2005/8/layout/hList9"/>
    <dgm:cxn modelId="{4F9CB69D-9CA8-4600-B003-77EF3B731DDE}" type="presOf" srcId="{3FD9277C-2944-4B41-9D53-32EB8538AFE8}" destId="{902CC534-9136-4B0E-9657-5BEA84FFE214}" srcOrd="0" destOrd="0" presId="urn:microsoft.com/office/officeart/2005/8/layout/hList9"/>
    <dgm:cxn modelId="{8D36ABB3-69A6-41FD-B15B-4B408B86B441}" srcId="{3FD9277C-2944-4B41-9D53-32EB8538AFE8}" destId="{78B98AEC-5390-4B4B-9AA3-A7106F066C78}" srcOrd="0" destOrd="0" parTransId="{8367E6FB-BF27-49D8-B2A5-72585A1D6348}" sibTransId="{C597E365-B3D7-4CB5-A5E3-9699227017CC}"/>
    <dgm:cxn modelId="{8E4380F0-0198-4454-AABD-6B3BD8E01690}" type="presOf" srcId="{85666A7F-D546-46C4-94DE-69950BAF9F4C}" destId="{E4B24548-9093-4E9C-BF40-C79F2327DBC7}" srcOrd="1" destOrd="0" presId="urn:microsoft.com/office/officeart/2005/8/layout/hList9"/>
    <dgm:cxn modelId="{5FC6E742-188B-4EDE-9E3C-8AA1CFFDA506}" type="presOf" srcId="{ABDE4B25-FAD7-48A6-9B01-BA94B2349691}" destId="{68D99FDA-46E8-4A79-A520-5718EA40F5EB}" srcOrd="0" destOrd="0" presId="urn:microsoft.com/office/officeart/2005/8/layout/hList9"/>
    <dgm:cxn modelId="{AA3B1FAB-0939-4596-A8EC-AB4BF7815128}" type="presOf" srcId="{85666A7F-D546-46C4-94DE-69950BAF9F4C}" destId="{1C3A7058-636F-4CC9-9059-5B5284124BE6}" srcOrd="0" destOrd="0" presId="urn:microsoft.com/office/officeart/2005/8/layout/hList9"/>
    <dgm:cxn modelId="{280A3BC1-4506-4613-8C2A-5F6DC1BCCE77}" type="presParOf" srcId="{F151E015-5EAA-4BE3-A256-0C5C01BA2E36}" destId="{A7A0BDD4-3B2C-44C2-B9B6-0EF09AF63E25}" srcOrd="0" destOrd="0" presId="urn:microsoft.com/office/officeart/2005/8/layout/hList9"/>
    <dgm:cxn modelId="{31065CE3-222E-4188-9922-3AAADE3E6A48}" type="presParOf" srcId="{F151E015-5EAA-4BE3-A256-0C5C01BA2E36}" destId="{F69F6681-FFAE-482E-8667-8507CA74C009}" srcOrd="1" destOrd="0" presId="urn:microsoft.com/office/officeart/2005/8/layout/hList9"/>
    <dgm:cxn modelId="{1B4A1EFB-6223-483D-8962-46D18D00B75B}" type="presParOf" srcId="{F69F6681-FFAE-482E-8667-8507CA74C009}" destId="{CEB50B97-5C3A-478E-8706-B9BC0CD4C6C3}" srcOrd="0" destOrd="0" presId="urn:microsoft.com/office/officeart/2005/8/layout/hList9"/>
    <dgm:cxn modelId="{C0EBFBE9-FEA6-475D-BA2D-A1504AB95525}" type="presParOf" srcId="{F69F6681-FFAE-482E-8667-8507CA74C009}" destId="{B92BEC11-A6E8-4DD6-9B9E-6376C43216B6}" srcOrd="1" destOrd="0" presId="urn:microsoft.com/office/officeart/2005/8/layout/hList9"/>
    <dgm:cxn modelId="{9662A611-5952-4443-A279-1B64F71AB1E1}" type="presParOf" srcId="{B92BEC11-A6E8-4DD6-9B9E-6376C43216B6}" destId="{7BB124E0-4391-4308-9630-6EE2891F62F4}" srcOrd="0" destOrd="0" presId="urn:microsoft.com/office/officeart/2005/8/layout/hList9"/>
    <dgm:cxn modelId="{3FA7313A-8806-49FE-8F63-265F329DA874}" type="presParOf" srcId="{B92BEC11-A6E8-4DD6-9B9E-6376C43216B6}" destId="{FF9091E9-5737-406D-B81C-13ED795F0F1D}" srcOrd="1" destOrd="0" presId="urn:microsoft.com/office/officeart/2005/8/layout/hList9"/>
    <dgm:cxn modelId="{012C45EA-46CF-4957-B74E-09E3F9D3DC23}" type="presParOf" srcId="{F151E015-5EAA-4BE3-A256-0C5C01BA2E36}" destId="{8FC7928C-31D8-4B14-8DDB-13AFECD0F952}" srcOrd="2" destOrd="0" presId="urn:microsoft.com/office/officeart/2005/8/layout/hList9"/>
    <dgm:cxn modelId="{654B10C5-92C8-4844-8259-18A9B2DDAE2C}" type="presParOf" srcId="{F151E015-5EAA-4BE3-A256-0C5C01BA2E36}" destId="{902CC534-9136-4B0E-9657-5BEA84FFE214}" srcOrd="3" destOrd="0" presId="urn:microsoft.com/office/officeart/2005/8/layout/hList9"/>
    <dgm:cxn modelId="{8A28D72F-D21E-4C60-8782-5C06CC4543F8}" type="presParOf" srcId="{F151E015-5EAA-4BE3-A256-0C5C01BA2E36}" destId="{B4C65A03-EEE3-4B18-B9BC-0E1F079836A7}" srcOrd="4" destOrd="0" presId="urn:microsoft.com/office/officeart/2005/8/layout/hList9"/>
    <dgm:cxn modelId="{FE8095A6-0803-49B1-B885-BF1F2ECB3DCD}" type="presParOf" srcId="{F151E015-5EAA-4BE3-A256-0C5C01BA2E36}" destId="{6C8C51A4-8C25-4BDD-B8C3-271DDBEA30EE}" srcOrd="5" destOrd="0" presId="urn:microsoft.com/office/officeart/2005/8/layout/hList9"/>
    <dgm:cxn modelId="{EE446EBC-8F20-428E-9FB1-9644DCC8C5B8}" type="presParOf" srcId="{F151E015-5EAA-4BE3-A256-0C5C01BA2E36}" destId="{390A971C-78B1-40F5-8143-EC6CA842274E}" srcOrd="6" destOrd="0" presId="urn:microsoft.com/office/officeart/2005/8/layout/hList9"/>
    <dgm:cxn modelId="{31A49B97-6A21-46D4-81C7-81359C9ADAC9}" type="presParOf" srcId="{390A971C-78B1-40F5-8143-EC6CA842274E}" destId="{D4A7EDA4-9E4D-48FA-B6EC-533AEFA57057}" srcOrd="0" destOrd="0" presId="urn:microsoft.com/office/officeart/2005/8/layout/hList9"/>
    <dgm:cxn modelId="{00149C39-DD5A-44C0-AF45-C3AA6B1B4A93}" type="presParOf" srcId="{390A971C-78B1-40F5-8143-EC6CA842274E}" destId="{6750837F-8B7A-456E-A42D-5BB3D57FADEE}" srcOrd="1" destOrd="0" presId="urn:microsoft.com/office/officeart/2005/8/layout/hList9"/>
    <dgm:cxn modelId="{57C81518-37B3-4239-9029-A05478F52C1E}" type="presParOf" srcId="{6750837F-8B7A-456E-A42D-5BB3D57FADEE}" destId="{1C3A7058-636F-4CC9-9059-5B5284124BE6}" srcOrd="0" destOrd="0" presId="urn:microsoft.com/office/officeart/2005/8/layout/hList9"/>
    <dgm:cxn modelId="{CE71C58C-7D71-45DE-8F1E-A5CC037D9802}" type="presParOf" srcId="{6750837F-8B7A-456E-A42D-5BB3D57FADEE}" destId="{E4B24548-9093-4E9C-BF40-C79F2327DBC7}" srcOrd="1" destOrd="0" presId="urn:microsoft.com/office/officeart/2005/8/layout/hList9"/>
    <dgm:cxn modelId="{57D3562B-C4F4-4AB4-9EB2-1F811B4E1C11}" type="presParOf" srcId="{F151E015-5EAA-4BE3-A256-0C5C01BA2E36}" destId="{5ED57094-D88D-4BCB-808C-DDBC4AAAEA16}" srcOrd="7" destOrd="0" presId="urn:microsoft.com/office/officeart/2005/8/layout/hList9"/>
    <dgm:cxn modelId="{277CBC2A-6CB2-4250-ACC4-BCF29B59C7B6}" type="presParOf" srcId="{F151E015-5EAA-4BE3-A256-0C5C01BA2E36}" destId="{68D99FDA-46E8-4A79-A520-5718EA40F5EB}" srcOrd="8" destOrd="0" presId="urn:microsoft.com/office/officeart/2005/8/layout/hList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43B9F-7D05-423E-BF29-745CC3879E8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0838C-B4B3-4C6D-99EF-0EC4036F5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0838C-B4B3-4C6D-99EF-0EC4036F546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0838C-B4B3-4C6D-99EF-0EC4036F546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EAA-2EED-452E-A660-0278C32EDC89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89280F-F4E5-4460-9881-B9ECB921B0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EAA-2EED-452E-A660-0278C32EDC89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280F-F4E5-4460-9881-B9ECB921B0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D89280F-F4E5-4460-9881-B9ECB921B0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EAA-2EED-452E-A660-0278C32EDC89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EAA-2EED-452E-A660-0278C32EDC89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D89280F-F4E5-4460-9881-B9ECB921B0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EAA-2EED-452E-A660-0278C32EDC89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89280F-F4E5-4460-9881-B9ECB921B0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3E8EAA-2EED-452E-A660-0278C32EDC89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280F-F4E5-4460-9881-B9ECB921B0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EAA-2EED-452E-A660-0278C32EDC89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D89280F-F4E5-4460-9881-B9ECB921B0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EAA-2EED-452E-A660-0278C32EDC89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D89280F-F4E5-4460-9881-B9ECB921B0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EAA-2EED-452E-A660-0278C32EDC89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89280F-F4E5-4460-9881-B9ECB921B0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89280F-F4E5-4460-9881-B9ECB921B0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EAA-2EED-452E-A660-0278C32EDC89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D89280F-F4E5-4460-9881-B9ECB921B0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3E8EAA-2EED-452E-A660-0278C32EDC89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3E8EAA-2EED-452E-A660-0278C32EDC89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89280F-F4E5-4460-9881-B9ECB921B0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/>
              <a:t>Материал к семинарскому занятию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  ШПН 14.03.2012г.</a:t>
            </a:r>
          </a:p>
          <a:p>
            <a:endParaRPr lang="ru-RU" b="1" i="1" dirty="0" smtClean="0"/>
          </a:p>
          <a:p>
            <a:r>
              <a:rPr lang="ru-RU" i="1" dirty="0" smtClean="0"/>
              <a:t>Старший воспитатель Волосевич е.в.</a:t>
            </a:r>
          </a:p>
          <a:p>
            <a:endParaRPr lang="ru-RU" i="1" dirty="0" smtClean="0"/>
          </a:p>
          <a:p>
            <a:r>
              <a:rPr lang="ru-RU" i="1" dirty="0" smtClean="0"/>
              <a:t>МКДОУ детский сад № 24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8715436" cy="277656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6000" b="1" dirty="0"/>
              <a:t>Интегративное обучение 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в </a:t>
            </a:r>
            <a:r>
              <a:rPr lang="ru-RU" sz="6000" b="1" dirty="0"/>
              <a:t>рамках ФГТ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34400" cy="1500198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rgbClr val="002060"/>
                </a:solidFill>
              </a:rPr>
              <a:t>Использование средств </a:t>
            </a:r>
            <a:r>
              <a:rPr lang="ru-RU" sz="1800" dirty="0" smtClean="0">
                <a:solidFill>
                  <a:srgbClr val="002060"/>
                </a:solidFill>
              </a:rPr>
              <a:t>одной образовательной области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для организации и оптимизации образовательного процесса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в ходе реализации другой  образовательной области или основной общеобразовательной программы в целом.</a:t>
            </a:r>
            <a:endParaRPr lang="ru-RU" sz="1800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28596" y="2071678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85786" y="1785926"/>
            <a:ext cx="7643866" cy="571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«Чтение художественной литературы» </a:t>
            </a:r>
          </a:p>
          <a:p>
            <a:pPr algn="ctr"/>
            <a:r>
              <a:rPr lang="ru-RU" b="1" dirty="0" smtClean="0"/>
              <a:t>в качестве средства обогащения образовательного процесса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1800" dirty="0"/>
              <a:t>Положительные стороны (достоинства) технологии интегративного обучения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1800" dirty="0" smtClean="0"/>
              <a:t>Отрицательные стороны (недостатки) технологии интегративного обучения</a:t>
            </a:r>
            <a:endParaRPr lang="ru-RU" sz="18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По мнению исследователей</a:t>
            </a:r>
            <a:r>
              <a:rPr lang="ru-RU" dirty="0" smtClean="0"/>
              <a:t> способствует:</a:t>
            </a:r>
          </a:p>
          <a:p>
            <a:pPr lvl="0"/>
            <a:r>
              <a:rPr lang="ru-RU" dirty="0" smtClean="0"/>
              <a:t>Формированию у детей целостной картины мира, осознанию разнообразных связей между объектами и явлениями;</a:t>
            </a:r>
          </a:p>
          <a:p>
            <a:pPr lvl="0"/>
            <a:r>
              <a:rPr lang="ru-RU" dirty="0" smtClean="0"/>
              <a:t>Реализации творческих способностей ребенка;</a:t>
            </a:r>
          </a:p>
          <a:p>
            <a:pPr lvl="0"/>
            <a:r>
              <a:rPr lang="ru-RU" dirty="0" smtClean="0"/>
              <a:t>Развитию коммуникативных навыков, умению свободно делиться впечатлениями.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800600" y="2357430"/>
            <a:ext cx="4038600" cy="42862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b="1" dirty="0" smtClean="0"/>
              <a:t>По мнению исследователей:</a:t>
            </a:r>
            <a:endParaRPr lang="ru-RU" sz="2900" dirty="0" smtClean="0"/>
          </a:p>
          <a:p>
            <a:pPr lvl="0"/>
            <a:r>
              <a:rPr lang="ru-RU" sz="3200" dirty="0" smtClean="0"/>
              <a:t>Недостаточно разработаны методологические вопросы интегративного подхода при проведении интегрированных занятий (в первую очередь, вопрос   об определении объекта и предмета интеграции);</a:t>
            </a:r>
          </a:p>
          <a:p>
            <a:pPr lvl="0"/>
            <a:r>
              <a:rPr lang="ru-RU" sz="3200" dirty="0" smtClean="0"/>
              <a:t>Большинство педагогов получили профессиональную подготовку в логике обновленной учебной модели и предметного принципа построения образовательного процесса.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Интегративное обучение – «за» и «против»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5720" y="1500174"/>
            <a:ext cx="4040188" cy="1042552"/>
          </a:xfrm>
        </p:spPr>
        <p:txBody>
          <a:bodyPr/>
          <a:lstStyle/>
          <a:p>
            <a:pPr algn="ctr"/>
            <a:r>
              <a:rPr lang="ru-RU" sz="1800" dirty="0"/>
              <a:t>Положительные стороны (достоинства) технологии интегративного обучения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86314" y="1643050"/>
            <a:ext cx="4041775" cy="731520"/>
          </a:xfrm>
        </p:spPr>
        <p:txBody>
          <a:bodyPr/>
          <a:lstStyle/>
          <a:p>
            <a:pPr algn="ctr"/>
            <a:r>
              <a:rPr lang="ru-RU" sz="1800" dirty="0" smtClean="0"/>
              <a:t>Отрицательные стороны (недостатки) технологии интегративного обучения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5720" y="2285992"/>
            <a:ext cx="4500594" cy="424376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По мнению практиков</a:t>
            </a:r>
            <a:r>
              <a:rPr lang="ru-RU" dirty="0" smtClean="0"/>
              <a:t> способствует:</a:t>
            </a:r>
          </a:p>
          <a:p>
            <a:pPr lvl="0"/>
            <a:r>
              <a:rPr lang="ru-RU" dirty="0" smtClean="0"/>
              <a:t>Четкости, компактности, большой информативности </a:t>
            </a:r>
            <a:r>
              <a:rPr lang="ru-RU" dirty="0" smtClean="0"/>
              <a:t>учебного материала, когда конкретный предмет или явление рассматривается с нескольких сторон в разных его аспектах; </a:t>
            </a:r>
          </a:p>
          <a:p>
            <a:pPr lvl="0"/>
            <a:r>
              <a:rPr lang="ru-RU" dirty="0" smtClean="0"/>
              <a:t>Позволяет сэкономить время для игры, прогулок, самостоятельной деятельности детей;</a:t>
            </a:r>
          </a:p>
          <a:p>
            <a:pPr lvl="0"/>
            <a:r>
              <a:rPr lang="ru-RU" dirty="0" smtClean="0"/>
              <a:t>Повышению познавательного интереса, расширению кругозора детей;</a:t>
            </a:r>
          </a:p>
          <a:p>
            <a:pPr lvl="0"/>
            <a:r>
              <a:rPr lang="ru-RU" dirty="0" smtClean="0"/>
              <a:t>Повышению творческой активности, самостоятельности, инициативности ребенка;</a:t>
            </a:r>
          </a:p>
          <a:p>
            <a:pPr lvl="0"/>
            <a:r>
              <a:rPr lang="ru-RU" dirty="0" smtClean="0"/>
              <a:t>Эмоциональному развитию, снижению напряженности, скованности в поведении детей;</a:t>
            </a:r>
          </a:p>
          <a:p>
            <a:r>
              <a:rPr lang="ru-RU" dirty="0" smtClean="0"/>
              <a:t>Эффективному взаимодействию всех специалистов ДОУ и их сотрудничеству с родителями, образуя детско-родительское сообщество.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По мнению практиков</a:t>
            </a:r>
            <a:endParaRPr lang="ru-RU" sz="1800" dirty="0" smtClean="0"/>
          </a:p>
          <a:p>
            <a:pPr lvl="0"/>
            <a:r>
              <a:rPr lang="ru-RU" sz="1800" dirty="0" smtClean="0"/>
              <a:t>При объединении содержания различных пособий, строящихся на разных принципах, трудно добиться целостности занятия;</a:t>
            </a:r>
          </a:p>
          <a:p>
            <a:r>
              <a:rPr lang="ru-RU" sz="1800" dirty="0" smtClean="0"/>
              <a:t>Трудности в выборе типа взаимоотношений с детьми (преобладание прямого руководства, трудности в выстраивании партнерских отношений с детьми).</a:t>
            </a:r>
            <a:endParaRPr lang="ru-RU" sz="18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Интегративное обучение – «за» и «против»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Доронова </a:t>
            </a:r>
            <a:r>
              <a:rPr lang="ru-RU" dirty="0" smtClean="0"/>
              <a:t>Т. Что делать с приказом № 655? // Обруч № 1, 2011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Микляева</a:t>
            </a:r>
            <a:r>
              <a:rPr lang="ru-RU" dirty="0" smtClean="0"/>
              <a:t> Н. Образовательная программа ДОУ: проблема интеграции. // Обруч № 1, 2012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Скоролупова О., Федина Н. Образовательные области основной общеобразовательной программы дошкольного образования и их интеграция. </a:t>
            </a:r>
            <a:r>
              <a:rPr lang="ru-RU" dirty="0" smtClean="0"/>
              <a:t>// </a:t>
            </a:r>
            <a:r>
              <a:rPr lang="ru-RU" dirty="0" smtClean="0"/>
              <a:t>Дошкольное воспитание № 7, 2010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Скоролупова О., Федина Н. Организация деятельности взрослых и детей по реализации и освоению основной общеобразовательной программы дошкольного образования. // Дошкольное воспитание </a:t>
            </a:r>
            <a:r>
              <a:rPr lang="ru-RU" smtClean="0"/>
              <a:t>№ </a:t>
            </a:r>
            <a:r>
              <a:rPr lang="ru-RU" smtClean="0"/>
              <a:t>8, </a:t>
            </a:r>
            <a:r>
              <a:rPr lang="ru-RU" dirty="0" smtClean="0"/>
              <a:t>2010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Хохлова О.А. Формирование профессиональной компетентности педагогов. //Старший воспитатель № 3, 2010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71472" y="2743200"/>
            <a:ext cx="7858180" cy="34004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3.3. </a:t>
            </a:r>
            <a:r>
              <a:rPr lang="ru-RU" b="0" dirty="0" smtClean="0">
                <a:solidFill>
                  <a:srgbClr val="002060"/>
                </a:solidFill>
              </a:rPr>
              <a:t>Содержание психолого-педагогической работы по освоению детьми образовательных областей "Физическая культура", "Здоровье", "Безопасность", "Социализация", "Труд", "Познание", "Коммуникация", "Чтение художественной литературы", "Художественное творчество", "Музыка" ориентировано на развитие физических, интеллектуальных и личностных качеств детей.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Задачи</a:t>
            </a:r>
            <a:r>
              <a:rPr lang="ru-RU" b="0" dirty="0" smtClean="0">
                <a:solidFill>
                  <a:srgbClr val="002060"/>
                </a:solidFill>
              </a:rPr>
              <a:t> психолого-педагогической работы по формированию физических, интеллектуальных и личностных качеств детей </a:t>
            </a:r>
            <a:r>
              <a:rPr lang="ru-RU" dirty="0" smtClean="0">
                <a:solidFill>
                  <a:srgbClr val="002060"/>
                </a:solidFill>
              </a:rPr>
              <a:t>решаются</a:t>
            </a:r>
            <a:r>
              <a:rPr lang="ru-RU" b="0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интегрированно</a:t>
            </a:r>
            <a:r>
              <a:rPr lang="ru-RU" b="0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в ходе освоения всех образовательных областей </a:t>
            </a:r>
            <a:r>
              <a:rPr lang="ru-RU" b="0" dirty="0" smtClean="0">
                <a:solidFill>
                  <a:srgbClr val="002060"/>
                </a:solidFill>
              </a:rPr>
              <a:t>наряду с задачами, отражающими специфику каждой образовательной области, с обязательным психологическим сопровождением.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Приказ</a:t>
            </a:r>
            <a:r>
              <a:rPr lang="ru-RU" sz="2400" dirty="0" smtClean="0"/>
              <a:t> Минобрнауки РФ </a:t>
            </a:r>
            <a:r>
              <a:rPr lang="ru-RU" sz="2400" b="1" dirty="0" smtClean="0"/>
              <a:t>№ 655 </a:t>
            </a:r>
            <a:r>
              <a:rPr lang="ru-RU" sz="2400" dirty="0" smtClean="0"/>
              <a:t>от 23.11.2009г. </a:t>
            </a:r>
            <a:br>
              <a:rPr lang="ru-RU" sz="2400" dirty="0" smtClean="0"/>
            </a:br>
            <a:r>
              <a:rPr lang="ru-RU" sz="2400" dirty="0" smtClean="0"/>
              <a:t>«Об утверждении и введении в действие ФГТ </a:t>
            </a:r>
            <a:br>
              <a:rPr lang="ru-RU" sz="2400" dirty="0" smtClean="0"/>
            </a:br>
            <a:r>
              <a:rPr lang="ru-RU" sz="2400" dirty="0" smtClean="0"/>
              <a:t>к структуре основной общеобразовательной программы дошкольного образования»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4" y="3929066"/>
            <a:ext cx="5929343" cy="250033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1800" b="0" dirty="0" smtClean="0">
                <a:solidFill>
                  <a:srgbClr val="002060"/>
                </a:solidFill>
              </a:rPr>
              <a:t>Следовательно, учитывая, что ребенок-дошкольник «целостен», поэтому и формирование целостной картины мира как одной из главных задач психолого-педагогической работы в сфере дошкольного образования должно осуществляться адекватными для него способами: не расчленением, не разделением на отдельные составляющие, а </a:t>
            </a:r>
            <a:r>
              <a:rPr lang="ru-RU" sz="1800" dirty="0" smtClean="0">
                <a:solidFill>
                  <a:srgbClr val="002060"/>
                </a:solidFill>
              </a:rPr>
              <a:t>интегративно, т. е. через взаимодействие, взаимопроникновение, «пронизывание» образовательных областей.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b="1" dirty="0" smtClean="0"/>
              <a:t>ФГТ устанавливают </a:t>
            </a:r>
            <a:r>
              <a:rPr lang="ru-RU" sz="1800" dirty="0" smtClean="0"/>
              <a:t>принципиально иной способ взаимосвязи и взаимодействия компонентов основных общеобразовательных программ дошкольного образования – на основе </a:t>
            </a:r>
            <a:r>
              <a:rPr lang="ru-RU" sz="1800" b="1" dirty="0" smtClean="0"/>
              <a:t>принципа интеграции образовательных областей</a:t>
            </a:r>
            <a:r>
              <a:rPr lang="ru-RU" sz="1800" dirty="0" smtClean="0"/>
              <a:t>, представляющего собой альтернативу предметному.  </a:t>
            </a:r>
          </a:p>
          <a:p>
            <a:endParaRPr lang="ru-RU" dirty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43240" y="642918"/>
            <a:ext cx="571504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интеграции в образовании имеет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психологическую основу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связанную с возрастными особенностями детей дошкольного возраста, когда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поведение и деятельность дошкольника представляют собой, по мнению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Выготского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Л.С.,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еще недостаточно дифференцированное целое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схватывание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целого раньше частей позволяет индивиду (в детском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возрасте)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сразу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интегрально видеть предметы глазами всех людей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(Давыдов В.В.);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прежде чем знание о целостности мира будет оформлено в системе теоретических понятий ребенка, он должен воссоздать подвижный интегральный образ действительности на уровне воображения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(Давыдов В.В., Кудрявцев В.Т.).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214314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Возможная </a:t>
            </a:r>
            <a:r>
              <a:rPr lang="ru-RU" sz="2800" b="1" dirty="0" smtClean="0">
                <a:solidFill>
                  <a:srgbClr val="002060"/>
                </a:solidFill>
              </a:rPr>
              <a:t>интеграция образовательных </a:t>
            </a:r>
            <a:r>
              <a:rPr lang="ru-RU" sz="2800" b="1" dirty="0" smtClean="0">
                <a:solidFill>
                  <a:srgbClr val="002060"/>
                </a:solidFill>
              </a:rPr>
              <a:t>областей</a:t>
            </a:r>
            <a:r>
              <a:rPr lang="en-US" sz="2800" b="1" dirty="0" smtClean="0">
                <a:solidFill>
                  <a:srgbClr val="002060"/>
                </a:solidFill>
              </a:rPr>
              <a:t>ᶾ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по их содержанию и решению специфических задач психолого-педагогической работы.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85720" y="2428868"/>
          <a:ext cx="8504238" cy="3759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853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«Здоровье»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«Физическая культура»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«Безопасность»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05378">
                <a:tc>
                  <a:txBody>
                    <a:bodyPr/>
                    <a:lstStyle/>
                    <a:p>
                      <a:pPr marL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«Физическая </a:t>
                      </a: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«Познание»;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«Социализация»;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«Безопасность»;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«Коммуникация».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«Здоровье»;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«Музыка»;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«Познание»;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«Коммуникация»;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«Социализация»;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«Труд».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0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«Коммуникация»;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0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«Труд»;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0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«Познание»;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0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«Социализация»;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0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«Здоровье».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«Здоровье» </a:t>
            </a:r>
            <a:r>
              <a:rPr lang="ru-RU" i="1" dirty="0" smtClean="0"/>
              <a:t>интегрируется 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928802"/>
            <a:ext cx="2476488" cy="4125923"/>
          </a:xfrm>
        </p:spPr>
        <p:txBody>
          <a:bodyPr/>
          <a:lstStyle/>
          <a:p>
            <a:pPr algn="r"/>
            <a:r>
              <a:rPr lang="ru-RU" sz="2000" b="1" dirty="0" smtClean="0"/>
              <a:t>«Физическая культура» -</a:t>
            </a:r>
          </a:p>
          <a:p>
            <a:pPr algn="r"/>
            <a:r>
              <a:rPr lang="ru-RU" sz="2000" b="1" dirty="0" smtClean="0"/>
              <a:t>«Познание» -</a:t>
            </a:r>
          </a:p>
          <a:p>
            <a:pPr algn="r"/>
            <a:endParaRPr lang="ru-RU" sz="800" b="1" dirty="0" smtClean="0"/>
          </a:p>
          <a:p>
            <a:pPr algn="r"/>
            <a:r>
              <a:rPr lang="ru-RU" sz="2000" b="1" dirty="0" smtClean="0"/>
              <a:t>«Социализация» -</a:t>
            </a:r>
          </a:p>
          <a:p>
            <a:pPr algn="r"/>
            <a:endParaRPr lang="ru-RU" sz="800" b="1" dirty="0" smtClean="0"/>
          </a:p>
          <a:p>
            <a:pPr algn="r"/>
            <a:endParaRPr lang="ru-RU" sz="800" b="1" dirty="0" smtClean="0"/>
          </a:p>
          <a:p>
            <a:pPr algn="r"/>
            <a:endParaRPr lang="ru-RU" sz="800" b="1" dirty="0" smtClean="0"/>
          </a:p>
          <a:p>
            <a:pPr algn="r"/>
            <a:r>
              <a:rPr lang="ru-RU" sz="2000" b="1" dirty="0" smtClean="0"/>
              <a:t>«Безопасность» -</a:t>
            </a:r>
          </a:p>
          <a:p>
            <a:pPr algn="r"/>
            <a:r>
              <a:rPr lang="ru-RU" sz="2000" b="1" dirty="0" smtClean="0"/>
              <a:t>«Коммуникация» -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928926" y="2071678"/>
            <a:ext cx="6000792" cy="39528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- развитие физических качеств и накопление двигательного опыта как важнейшие условия сохранения и укрепления здоровья детей;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- формирование целостной картины мира, расширение кругозора в части представлений о здоровье и здоровом образе жизни человека;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- формирование первичных ценностных представлений о здоровье и здоровом образе жизни человека, соблюдение элементарных общепринятых норм и правил поведения в части ЗОЖ;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- формирование основ безопасности собственной жизнедеятельности, в том числе здоровья;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- развитие свободного общения со взрослыми и детьми по поводу здоровья и ЗОЖ человека.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928670"/>
            <a:ext cx="5643602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Интеграция образовательных областей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Интеграция образовательных областей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62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«Социализация»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latin typeface="Times New Roman"/>
                          <a:ea typeface="Times New Roman"/>
                          <a:cs typeface="Times New Roman"/>
                        </a:rPr>
                        <a:t>«Труд»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latin typeface="Times New Roman"/>
                          <a:ea typeface="Times New Roman"/>
                          <a:cs typeface="Times New Roman"/>
                        </a:rPr>
                        <a:t>«Познание»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«Коммуникация»;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«Познание»;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«Труд»;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«Безопасность»;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«Физическая культура».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«Коммуникация»;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«Познание»;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«Безопасность»;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«Социализация»;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«Физическая культура».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«Коммуникация»;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«Чтение художественной литературы»;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«Здоровье»;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«Социализация»;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«Труд»;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«Безопасность»;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«Музыка»;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«Художественное творчество».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57158" y="642918"/>
          <a:ext cx="8504238" cy="587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«Музыка»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«Художественное творчество»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«Чтение художественной литературы»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«Физическая культура»;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«Коммуникация»;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«Познание»;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«Социализация».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«Коммуникация»;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«Познание»;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«Безопасность»;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«Труд»;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«Музыка»;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«Чтение художественной литературы»;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«Физическая культура».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«Коммуникация»;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«Познание»;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«Социализация»;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«Художественное творчество».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«Коммуникация»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163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Специфика в том, что решение основных психолого-педагогических задач данной области осуществляется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 ВСЕХ</a:t>
                      </a: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образовательных областях основной общеобразовательной программы дошкольного образования.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3571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Интеграция образовательных областей 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Интеграция детских деятельностей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630518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>
                <a:solidFill>
                  <a:srgbClr val="002060"/>
                </a:solidFill>
              </a:rPr>
              <a:t>Использование адекватных форм образовательной работы </a:t>
            </a:r>
            <a:r>
              <a:rPr lang="ru-RU" sz="2200" dirty="0" smtClean="0">
                <a:solidFill>
                  <a:srgbClr val="002060"/>
                </a:solidFill>
              </a:rPr>
              <a:t>для реализации психолого-педагогических задач двух 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и более образовательных областей.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2000239"/>
          <a:ext cx="8504238" cy="4429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5720" y="1500174"/>
            <a:ext cx="850112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sz="2000" b="1" dirty="0" smtClean="0"/>
              <a:t>Интегративный подход для создания коллективного панно </a:t>
            </a:r>
          </a:p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221</TotalTime>
  <Words>1222</Words>
  <Application>Microsoft Office PowerPoint</Application>
  <PresentationFormat>Экран (4:3)</PresentationFormat>
  <Paragraphs>148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 Интегративное обучение  в рамках ФГТ </vt:lpstr>
      <vt:lpstr>Приказ Минобрнауки РФ № 655 от 23.11.2009г.  «Об утверждении и введении в действие ФГТ  к структуре основной общеобразовательной программы дошкольного образования»</vt:lpstr>
      <vt:lpstr>Следовательно, учитывая, что ребенок-дошкольник «целостен», поэтому и формирование целостной картины мира как одной из главных задач психолого-педагогической работы в сфере дошкольного образования должно осуществляться адекватными для него способами: не расчленением, не разделением на отдельные составляющие, а интегративно, т. е. через взаимодействие, взаимопроникновение, «пронизывание» образовательных областей. </vt:lpstr>
      <vt:lpstr>Возможная интеграция образовательных областейᶾ    по их содержанию и решению специфических задач психолого-педагогической работы.</vt:lpstr>
      <vt:lpstr>«Здоровье» интегрируется </vt:lpstr>
      <vt:lpstr>Интеграция образовательных областей </vt:lpstr>
      <vt:lpstr>Интеграция образовательных областей </vt:lpstr>
      <vt:lpstr>Интеграция детских деятельностей</vt:lpstr>
      <vt:lpstr>Использование адекватных форм образовательной работы для реализации психолого-педагогических задач двух  и более образовательных областей. </vt:lpstr>
      <vt:lpstr>Использование средств одной образовательной области для организации и оптимизации образовательного процесса  в ходе реализации другой  образовательной области или основной общеобразовательной программы в целом.</vt:lpstr>
      <vt:lpstr>Интегративное обучение – «за» и «против»</vt:lpstr>
      <vt:lpstr>Интегративное обучение – «за» и «против»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Интегративное обучение  в рамках ФГТ</dc:title>
  <dc:creator>детсад</dc:creator>
  <cp:lastModifiedBy>детсад</cp:lastModifiedBy>
  <cp:revision>40</cp:revision>
  <dcterms:created xsi:type="dcterms:W3CDTF">2012-03-12T10:41:29Z</dcterms:created>
  <dcterms:modified xsi:type="dcterms:W3CDTF">2012-03-15T06:19:59Z</dcterms:modified>
</cp:coreProperties>
</file>