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Соедини автора с произведениями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1600" dirty="0" smtClean="0"/>
              <a:t>   «</a:t>
            </a:r>
            <a:r>
              <a:rPr lang="ru-RU" sz="1600" dirty="0"/>
              <a:t>В школу»</a:t>
            </a:r>
          </a:p>
          <a:p>
            <a:r>
              <a:rPr lang="ru-RU" sz="1600" dirty="0" smtClean="0"/>
              <a:t>   «</a:t>
            </a:r>
            <a:r>
              <a:rPr lang="ru-RU" sz="1600" dirty="0"/>
              <a:t>Верёвочка»</a:t>
            </a:r>
          </a:p>
          <a:p>
            <a:r>
              <a:rPr lang="ru-RU" sz="1600" dirty="0" smtClean="0"/>
              <a:t>   «</a:t>
            </a:r>
            <a:r>
              <a:rPr lang="ru-RU" sz="1600" dirty="0"/>
              <a:t>Вовка – добрая душа»</a:t>
            </a:r>
          </a:p>
          <a:p>
            <a:r>
              <a:rPr lang="ru-RU" sz="1600" dirty="0" smtClean="0"/>
              <a:t>   «</a:t>
            </a:r>
            <a:r>
              <a:rPr lang="ru-RU" sz="1600" dirty="0"/>
              <a:t>Живая шляпа»</a:t>
            </a:r>
          </a:p>
          <a:p>
            <a:r>
              <a:rPr lang="ru-RU" sz="1600" dirty="0" smtClean="0"/>
              <a:t>   «</a:t>
            </a:r>
            <a:r>
              <a:rPr lang="ru-RU" sz="1600" dirty="0"/>
              <a:t>Затейники»</a:t>
            </a:r>
          </a:p>
          <a:p>
            <a:r>
              <a:rPr lang="ru-RU" sz="1600" dirty="0" smtClean="0"/>
              <a:t>   «</a:t>
            </a:r>
            <a:r>
              <a:rPr lang="ru-RU" sz="1600" dirty="0"/>
              <a:t>Кот и лодыри»</a:t>
            </a:r>
          </a:p>
          <a:p>
            <a:r>
              <a:rPr lang="ru-RU" sz="1600" dirty="0" smtClean="0"/>
              <a:t>   «</a:t>
            </a:r>
            <a:r>
              <a:rPr lang="ru-RU" sz="1600" dirty="0"/>
              <a:t>Мой секрет»</a:t>
            </a:r>
          </a:p>
          <a:p>
            <a:r>
              <a:rPr lang="ru-RU" sz="1600" dirty="0" smtClean="0"/>
              <a:t>   «</a:t>
            </a:r>
            <a:r>
              <a:rPr lang="ru-RU" sz="1600" dirty="0"/>
              <a:t>Мой щенок»</a:t>
            </a:r>
          </a:p>
          <a:p>
            <a:r>
              <a:rPr lang="ru-RU" sz="1600" dirty="0" smtClean="0"/>
              <a:t>   «</a:t>
            </a:r>
            <a:r>
              <a:rPr lang="ru-RU" sz="1600" dirty="0"/>
              <a:t>Мы не заметили жука»</a:t>
            </a:r>
          </a:p>
          <a:p>
            <a:r>
              <a:rPr lang="ru-RU" sz="1600" dirty="0" smtClean="0"/>
              <a:t>   «</a:t>
            </a:r>
            <a:r>
              <a:rPr lang="ru-RU" sz="1600" dirty="0"/>
              <a:t>На горке»</a:t>
            </a:r>
          </a:p>
          <a:p>
            <a:r>
              <a:rPr lang="ru-RU" sz="1600" dirty="0" smtClean="0"/>
              <a:t>   «</a:t>
            </a:r>
            <a:r>
              <a:rPr lang="ru-RU" sz="1600" dirty="0"/>
              <a:t>Путаница»</a:t>
            </a:r>
          </a:p>
          <a:p>
            <a:r>
              <a:rPr lang="ru-RU" sz="1600" dirty="0" smtClean="0"/>
              <a:t>   «</a:t>
            </a:r>
            <a:r>
              <a:rPr lang="ru-RU" sz="1600" dirty="0"/>
              <a:t>Радость»</a:t>
            </a:r>
          </a:p>
          <a:p>
            <a:r>
              <a:rPr lang="ru-RU" sz="1600" dirty="0" smtClean="0"/>
              <a:t>   «</a:t>
            </a:r>
            <a:r>
              <a:rPr lang="ru-RU" sz="1600" dirty="0"/>
              <a:t>Сила воли»</a:t>
            </a:r>
          </a:p>
          <a:p>
            <a:r>
              <a:rPr lang="ru-RU" sz="1600" dirty="0" smtClean="0"/>
              <a:t>   «</a:t>
            </a:r>
            <a:r>
              <a:rPr lang="ru-RU" sz="1600" dirty="0" err="1"/>
              <a:t>Федорино</a:t>
            </a:r>
            <a:r>
              <a:rPr lang="ru-RU" sz="1600" dirty="0"/>
              <a:t> горе»</a:t>
            </a:r>
            <a:endParaRPr lang="ru-RU" sz="1600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К. И. Чуковский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С. Я. Маршак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С. В. Михалков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А. Л.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Барто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Н. Н. Носов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58019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2132856"/>
            <a:ext cx="3888432" cy="4032447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err="1" smtClean="0"/>
              <a:t>Н.Н.Носов</a:t>
            </a:r>
            <a:r>
              <a:rPr lang="ru-RU" sz="3600" dirty="0" smtClean="0"/>
              <a:t> «Живая шляпа».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5710979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«</a:t>
            </a:r>
            <a:r>
              <a:rPr lang="ru-RU" dirty="0"/>
              <a:t>Кому велено чирикать – </a:t>
            </a:r>
          </a:p>
          <a:p>
            <a:pPr marL="0" indent="0">
              <a:buNone/>
            </a:pPr>
            <a:r>
              <a:rPr lang="ru-RU" dirty="0"/>
              <a:t>Не </a:t>
            </a:r>
            <a:r>
              <a:rPr lang="ru-RU" dirty="0" err="1"/>
              <a:t>мурлыкайте</a:t>
            </a:r>
            <a:r>
              <a:rPr lang="ru-RU" dirty="0"/>
              <a:t>!</a:t>
            </a:r>
          </a:p>
          <a:p>
            <a:pPr marL="0" indent="0">
              <a:buNone/>
            </a:pPr>
            <a:r>
              <a:rPr lang="ru-RU" dirty="0"/>
              <a:t>Кому велено мурлыкать –</a:t>
            </a:r>
          </a:p>
          <a:p>
            <a:pPr marL="0" indent="0">
              <a:buNone/>
            </a:pPr>
            <a:r>
              <a:rPr lang="ru-RU" dirty="0"/>
              <a:t>Не чирикайте!</a:t>
            </a:r>
          </a:p>
          <a:p>
            <a:pPr marL="0" indent="0">
              <a:buNone/>
            </a:pPr>
            <a:r>
              <a:rPr lang="ru-RU" dirty="0"/>
              <a:t>Не бывать вороне коровою, </a:t>
            </a:r>
          </a:p>
          <a:p>
            <a:pPr marL="0" indent="0">
              <a:buNone/>
            </a:pPr>
            <a:r>
              <a:rPr lang="ru-RU" dirty="0"/>
              <a:t>Не летать лягушатам под облаком!»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Кто сказал?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240488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dirty="0" smtClean="0"/>
              <a:t>«</a:t>
            </a:r>
            <a:r>
              <a:rPr lang="ru-RU" dirty="0"/>
              <a:t>Ой, вы, бедные сиротки мои,</a:t>
            </a:r>
          </a:p>
          <a:p>
            <a:pPr marL="0" indent="0" algn="ctr">
              <a:buNone/>
            </a:pPr>
            <a:r>
              <a:rPr lang="ru-RU" dirty="0"/>
              <a:t>Утюги и сковородки мои!</a:t>
            </a:r>
          </a:p>
          <a:p>
            <a:pPr marL="0" indent="0" algn="ctr">
              <a:buNone/>
            </a:pPr>
            <a:r>
              <a:rPr lang="ru-RU" dirty="0"/>
              <a:t>Вы пойдите-ка, немытые, домой,</a:t>
            </a:r>
          </a:p>
          <a:p>
            <a:pPr marL="0" indent="0" algn="ctr">
              <a:buNone/>
            </a:pPr>
            <a:r>
              <a:rPr lang="ru-RU" dirty="0"/>
              <a:t>Я водою вас умою ключевой.</a:t>
            </a:r>
          </a:p>
          <a:p>
            <a:pPr marL="0" indent="0" algn="ctr">
              <a:buNone/>
            </a:pPr>
            <a:r>
              <a:rPr lang="ru-RU" dirty="0"/>
              <a:t>Я почищу вас песочком,</a:t>
            </a:r>
          </a:p>
          <a:p>
            <a:pPr marL="0" indent="0" algn="ctr">
              <a:buNone/>
            </a:pPr>
            <a:r>
              <a:rPr lang="ru-RU" dirty="0"/>
              <a:t>Окачу вас </a:t>
            </a:r>
            <a:r>
              <a:rPr lang="ru-RU" dirty="0" err="1"/>
              <a:t>кипяточком</a:t>
            </a:r>
            <a:r>
              <a:rPr lang="ru-RU" dirty="0"/>
              <a:t>,</a:t>
            </a:r>
          </a:p>
          <a:p>
            <a:pPr marL="0" indent="0" algn="ctr">
              <a:buNone/>
            </a:pPr>
            <a:r>
              <a:rPr lang="ru-RU" dirty="0"/>
              <a:t>И вы будете опять, </a:t>
            </a:r>
          </a:p>
          <a:p>
            <a:pPr marL="0" indent="0" algn="ctr">
              <a:buNone/>
            </a:pPr>
            <a:r>
              <a:rPr lang="ru-RU" dirty="0"/>
              <a:t>Словно солнышко, сиять.</a:t>
            </a:r>
          </a:p>
          <a:p>
            <a:pPr marL="0" indent="0" algn="ctr">
              <a:buNone/>
            </a:pPr>
            <a:r>
              <a:rPr lang="ru-RU" dirty="0"/>
              <a:t>А поганых тараканов я повыведу,</a:t>
            </a:r>
          </a:p>
          <a:p>
            <a:pPr marL="0" indent="0" algn="ctr">
              <a:buNone/>
            </a:pPr>
            <a:r>
              <a:rPr lang="ru-RU" dirty="0"/>
              <a:t>Прусаков и пауков я </a:t>
            </a:r>
            <a:r>
              <a:rPr lang="ru-RU" dirty="0" err="1"/>
              <a:t>повымету</a:t>
            </a:r>
            <a:r>
              <a:rPr lang="ru-RU" dirty="0" smtClean="0"/>
              <a:t>!"</a:t>
            </a:r>
            <a:endParaRPr lang="ru-RU" dirty="0"/>
          </a:p>
          <a:p>
            <a:pPr marL="0" indent="0" algn="ctr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18664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/>
              <a:t>А теперь без грамоты пропадёшь,</a:t>
            </a:r>
          </a:p>
          <a:p>
            <a:pPr marL="0" indent="0" algn="ctr">
              <a:buNone/>
            </a:pPr>
            <a:r>
              <a:rPr lang="ru-RU" dirty="0"/>
              <a:t>Далеко без грамоты не уйдёшь.</a:t>
            </a:r>
          </a:p>
          <a:p>
            <a:pPr marL="0" indent="0" algn="ctr">
              <a:buNone/>
            </a:pPr>
            <a:r>
              <a:rPr lang="ru-RU" dirty="0"/>
              <a:t>Ни попить без грамоты, ни поесть,</a:t>
            </a:r>
          </a:p>
          <a:p>
            <a:pPr marL="0" indent="0" algn="ctr">
              <a:buNone/>
            </a:pPr>
            <a:r>
              <a:rPr lang="ru-RU" dirty="0"/>
              <a:t>На воротах номера не прочесть!» </a:t>
            </a:r>
          </a:p>
          <a:p>
            <a:pPr algn="ctr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73179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«</a:t>
            </a:r>
            <a:r>
              <a:rPr lang="ru-RU" dirty="0"/>
              <a:t>Я и прямо, я и боком, </a:t>
            </a:r>
          </a:p>
          <a:p>
            <a:pPr marL="0" indent="0" algn="ctr">
              <a:buNone/>
            </a:pPr>
            <a:r>
              <a:rPr lang="ru-RU" dirty="0"/>
              <a:t>С поворотом, и с прискоком,</a:t>
            </a:r>
          </a:p>
          <a:p>
            <a:pPr marL="0" indent="0" algn="ctr">
              <a:buNone/>
            </a:pPr>
            <a:r>
              <a:rPr lang="ru-RU" dirty="0"/>
              <a:t>И с разбега, и на месте,</a:t>
            </a:r>
          </a:p>
          <a:p>
            <a:pPr marL="0" indent="0" algn="ctr">
              <a:buNone/>
            </a:pPr>
            <a:r>
              <a:rPr lang="ru-RU" dirty="0"/>
              <a:t>И двумя ногами вместе…</a:t>
            </a:r>
          </a:p>
          <a:p>
            <a:pPr marL="0" indent="0" algn="ctr">
              <a:buNone/>
            </a:pPr>
            <a:r>
              <a:rPr lang="ru-RU" dirty="0"/>
              <a:t>Доскакала до угла.</a:t>
            </a:r>
          </a:p>
          <a:p>
            <a:pPr marL="0" indent="0" algn="ctr">
              <a:buNone/>
            </a:pPr>
            <a:r>
              <a:rPr lang="ru-RU" dirty="0"/>
              <a:t>- Я б не так ещё могла!» </a:t>
            </a:r>
          </a:p>
          <a:p>
            <a:pPr marL="0" indent="0" algn="ctr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27019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17830" marR="975360" algn="ctr">
              <a:spcBef>
                <a:spcPts val="145"/>
              </a:spcBef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Любая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посуда</a:t>
            </a:r>
            <a:endParaRPr lang="ru-RU" sz="4000" dirty="0">
              <a:latin typeface="Times New Roman"/>
              <a:ea typeface="Times New Roman"/>
            </a:endParaRPr>
          </a:p>
          <a:p>
            <a:pPr marL="417830" marR="975360" algn="ctr">
              <a:spcBef>
                <a:spcPts val="145"/>
              </a:spcBef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Картошка, корзина, шляпа </a:t>
            </a:r>
            <a:endParaRPr lang="ru-RU" sz="4000" dirty="0">
              <a:latin typeface="Times New Roman"/>
              <a:ea typeface="Times New Roman"/>
            </a:endParaRPr>
          </a:p>
          <a:p>
            <a:pPr marL="417830" marR="975360" algn="ctr">
              <a:spcBef>
                <a:spcPts val="145"/>
              </a:spcBef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Совок, лопата, ведро, песок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</a:p>
          <a:p>
            <a:pPr marL="417830" marR="975360" algn="ctr">
              <a:spcBef>
                <a:spcPts val="145"/>
              </a:spcBef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Прыгалки </a:t>
            </a:r>
          </a:p>
          <a:p>
            <a:pPr marL="417830" marR="975360" algn="ctr">
              <a:spcBef>
                <a:spcPts val="145"/>
              </a:spcBef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Апельсин </a:t>
            </a:r>
          </a:p>
          <a:p>
            <a:pPr marL="417830" marR="975360" algn="ctr">
              <a:spcBef>
                <a:spcPts val="145"/>
              </a:spcBef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Бинт </a:t>
            </a:r>
          </a:p>
          <a:p>
            <a:pPr marL="417830" marR="975360" algn="ctr">
              <a:spcBef>
                <a:spcPts val="145"/>
              </a:spcBef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Заяц </a:t>
            </a:r>
          </a:p>
          <a:p>
            <a:pPr marL="417830" marR="975360" algn="ctr">
              <a:spcBef>
                <a:spcPts val="145"/>
              </a:spcBef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Пенал </a:t>
            </a:r>
            <a:endParaRPr lang="ru-RU" sz="4000" dirty="0">
              <a:latin typeface="Times New Roman"/>
              <a:ea typeface="Times New Roman"/>
            </a:endParaRPr>
          </a:p>
          <a:p>
            <a:pPr marL="0" indent="0" algn="ctr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Откуда я?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814432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Я сегодня сбилась с ног –</a:t>
            </a:r>
          </a:p>
          <a:p>
            <a:pPr marL="0" indent="0">
              <a:buNone/>
            </a:pPr>
            <a:r>
              <a:rPr lang="ru-RU" dirty="0"/>
              <a:t>У меня пропал щенок. </a:t>
            </a:r>
          </a:p>
          <a:p>
            <a:pPr marL="0" indent="0">
              <a:buNone/>
            </a:pPr>
            <a:r>
              <a:rPr lang="ru-RU" dirty="0"/>
              <a:t>Два часа его звала, </a:t>
            </a:r>
          </a:p>
          <a:p>
            <a:pPr marL="0" indent="0">
              <a:buNone/>
            </a:pPr>
            <a:r>
              <a:rPr lang="ru-RU" dirty="0"/>
              <a:t>Два часа его ждала.</a:t>
            </a:r>
          </a:p>
          <a:p>
            <a:pPr marL="0" indent="0">
              <a:buNone/>
            </a:pPr>
            <a:r>
              <a:rPr lang="ru-RU" dirty="0"/>
              <a:t>За уроки не садилась</a:t>
            </a:r>
          </a:p>
          <a:p>
            <a:pPr marL="0" indent="0">
              <a:buNone/>
            </a:pPr>
            <a:r>
              <a:rPr lang="ru-RU" dirty="0"/>
              <a:t>И обедать не могла.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Угадай произведение: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632816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412776"/>
            <a:ext cx="5760640" cy="5184576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С. Я. Маршак «Мой щенок».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109142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Тут прохожим не пройти:</a:t>
            </a:r>
          </a:p>
          <a:p>
            <a:pPr marL="0" indent="0">
              <a:buNone/>
            </a:pPr>
            <a:r>
              <a:rPr lang="ru-RU" dirty="0"/>
              <a:t>Тут веревка на пути.</a:t>
            </a:r>
          </a:p>
          <a:p>
            <a:pPr marL="0" indent="0">
              <a:buNone/>
            </a:pPr>
            <a:r>
              <a:rPr lang="ru-RU" dirty="0"/>
              <a:t>Хором девочки считают</a:t>
            </a:r>
          </a:p>
          <a:p>
            <a:pPr marL="0" indent="0">
              <a:buNone/>
            </a:pPr>
            <a:r>
              <a:rPr lang="ru-RU" dirty="0"/>
              <a:t>Десять раз по десяти.</a:t>
            </a:r>
          </a:p>
          <a:p>
            <a:pPr marL="0" indent="0">
              <a:buNone/>
            </a:pPr>
            <a:r>
              <a:rPr lang="ru-RU" dirty="0"/>
              <a:t>Это с нашего двора</a:t>
            </a:r>
          </a:p>
          <a:p>
            <a:pPr marL="0" indent="0">
              <a:buNone/>
            </a:pPr>
            <a:r>
              <a:rPr lang="ru-RU" dirty="0"/>
              <a:t>Чемпионы, мастера.</a:t>
            </a:r>
          </a:p>
          <a:p>
            <a:pPr marL="0" indent="0">
              <a:buNone/>
            </a:pPr>
            <a:r>
              <a:rPr lang="ru-RU" dirty="0"/>
              <a:t>Носят прыгалки в кармане, </a:t>
            </a:r>
          </a:p>
          <a:p>
            <a:pPr marL="0" indent="0">
              <a:buNone/>
            </a:pPr>
            <a:r>
              <a:rPr lang="ru-RU" dirty="0"/>
              <a:t>Скачут с самого утра.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351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2060848"/>
            <a:ext cx="4176464" cy="4392488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err="1" smtClean="0"/>
              <a:t>А.Л.Барто</a:t>
            </a:r>
            <a:r>
              <a:rPr lang="ru-RU" sz="3600" dirty="0"/>
              <a:t> </a:t>
            </a:r>
            <a:r>
              <a:rPr lang="ru-RU" sz="3600" dirty="0" smtClean="0"/>
              <a:t>«Веревочка».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640728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Почему сегодня Петя </a:t>
            </a:r>
          </a:p>
          <a:p>
            <a:pPr marL="0" indent="0">
              <a:buNone/>
            </a:pPr>
            <a:r>
              <a:rPr lang="ru-RU" dirty="0"/>
              <a:t>Просыпался десять раз? </a:t>
            </a:r>
          </a:p>
          <a:p>
            <a:pPr marL="0" indent="0">
              <a:buNone/>
            </a:pPr>
            <a:r>
              <a:rPr lang="ru-RU" dirty="0"/>
              <a:t>Потому что он сегодня</a:t>
            </a:r>
          </a:p>
          <a:p>
            <a:pPr marL="0" indent="0">
              <a:buNone/>
            </a:pPr>
            <a:r>
              <a:rPr lang="ru-RU" dirty="0"/>
              <a:t>Поступает в первый класс. </a:t>
            </a:r>
          </a:p>
          <a:p>
            <a:pPr marL="0" indent="0">
              <a:buNone/>
            </a:pPr>
            <a:r>
              <a:rPr lang="ru-RU" dirty="0"/>
              <a:t>Он теперь не просто мальчик, </a:t>
            </a:r>
          </a:p>
          <a:p>
            <a:pPr marL="0" indent="0">
              <a:buNone/>
            </a:pPr>
            <a:r>
              <a:rPr lang="ru-RU" dirty="0"/>
              <a:t>А теперь он новичок, </a:t>
            </a:r>
          </a:p>
          <a:p>
            <a:pPr marL="0" indent="0">
              <a:buNone/>
            </a:pPr>
            <a:r>
              <a:rPr lang="ru-RU" dirty="0"/>
              <a:t>У него на новой куртке</a:t>
            </a:r>
          </a:p>
          <a:p>
            <a:pPr marL="0" indent="0">
              <a:buNone/>
            </a:pPr>
            <a:r>
              <a:rPr lang="ru-RU" dirty="0"/>
              <a:t>Отложной воротничок.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err="1" smtClean="0"/>
              <a:t>А.Л.Барто</a:t>
            </a:r>
            <a:r>
              <a:rPr lang="ru-RU" dirty="0" smtClean="0"/>
              <a:t> «В школу»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2698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Один раз мы читали сказку «Три </a:t>
            </a:r>
            <a:r>
              <a:rPr lang="ru-RU" dirty="0" smtClean="0"/>
              <a:t>поросёнка</a:t>
            </a:r>
            <a:r>
              <a:rPr lang="ru-RU" dirty="0"/>
              <a:t>». А потом стали играть. Сначала мы бегали по комнате, прыгали и кричали:</a:t>
            </a:r>
          </a:p>
          <a:p>
            <a:pPr marL="0" indent="0">
              <a:buNone/>
            </a:pPr>
            <a:r>
              <a:rPr lang="ru-RU" dirty="0"/>
              <a:t>—	Нам не страшен серый волк!</a:t>
            </a:r>
          </a:p>
          <a:p>
            <a:pPr marL="0" indent="0">
              <a:buNone/>
            </a:pPr>
            <a:r>
              <a:rPr lang="ru-RU" dirty="0"/>
              <a:t>Потом мама ушла в магазин, а Валя сказала:</a:t>
            </a:r>
          </a:p>
          <a:p>
            <a:pPr marL="0" indent="0">
              <a:buNone/>
            </a:pPr>
            <a:r>
              <a:rPr lang="ru-RU" dirty="0"/>
              <a:t>—	Давай, Петя, сделаем себе домик, как у тех поросят, что в </a:t>
            </a:r>
            <a:r>
              <a:rPr lang="ru-RU" dirty="0" smtClean="0"/>
              <a:t>сказке…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681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2132856"/>
            <a:ext cx="3888432" cy="4032447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err="1" smtClean="0"/>
              <a:t>Н.Н.Носов</a:t>
            </a:r>
            <a:r>
              <a:rPr lang="ru-RU" sz="3600" dirty="0" smtClean="0"/>
              <a:t> «Затейники».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111541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Котёнок Васька сидел на полу возле </a:t>
            </a:r>
            <a:r>
              <a:rPr lang="ru-RU" dirty="0" smtClean="0"/>
              <a:t>комода </a:t>
            </a:r>
            <a:r>
              <a:rPr lang="ru-RU" dirty="0"/>
              <a:t>и ловил мух. А на комоде, на самом краю, лежала шляпа. И вот Васька увидел, что одна муха села на шляпу. Он как </a:t>
            </a:r>
            <a:r>
              <a:rPr lang="ru-RU" dirty="0" smtClean="0"/>
              <a:t>подпрыгнет </a:t>
            </a:r>
            <a:r>
              <a:rPr lang="ru-RU" dirty="0"/>
              <a:t>— и уцепился когтями за шляпу. Шляпа соскользнула с комода, Васька </a:t>
            </a:r>
            <a:r>
              <a:rPr lang="ru-RU" dirty="0" smtClean="0"/>
              <a:t>сорвался </a:t>
            </a:r>
            <a:r>
              <a:rPr lang="ru-RU" dirty="0"/>
              <a:t>и как полетит на пол! А шляпа — бух! — и накрыла его </a:t>
            </a:r>
            <a:r>
              <a:rPr lang="ru-RU" dirty="0" smtClean="0"/>
              <a:t>сверху…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93174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14</TotalTime>
  <Words>501</Words>
  <Application>Microsoft Office PowerPoint</Application>
  <PresentationFormat>Экран (4:3)</PresentationFormat>
  <Paragraphs>89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Волна</vt:lpstr>
      <vt:lpstr>Соедини автора с произведениями</vt:lpstr>
      <vt:lpstr>Угадай произведение:</vt:lpstr>
      <vt:lpstr>С. Я. Маршак «Мой щенок».</vt:lpstr>
      <vt:lpstr>Презентация PowerPoint</vt:lpstr>
      <vt:lpstr>А.Л.Барто «Веревочка».</vt:lpstr>
      <vt:lpstr> А.Л.Барто «В школу»</vt:lpstr>
      <vt:lpstr>Презентация PowerPoint</vt:lpstr>
      <vt:lpstr>Н.Н.Носов «Затейники».</vt:lpstr>
      <vt:lpstr>Презентация PowerPoint</vt:lpstr>
      <vt:lpstr>Н.Н.Носов «Живая шляпа».</vt:lpstr>
      <vt:lpstr>Кто сказал?</vt:lpstr>
      <vt:lpstr>Презентация PowerPoint</vt:lpstr>
      <vt:lpstr>Презентация PowerPoint</vt:lpstr>
      <vt:lpstr>Презентация PowerPoint</vt:lpstr>
      <vt:lpstr>Откуда я?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Соедини автора с произведениями</dc:title>
  <dc:creator>Администратор</dc:creator>
  <cp:lastModifiedBy>Администратор</cp:lastModifiedBy>
  <cp:revision>3</cp:revision>
  <dcterms:created xsi:type="dcterms:W3CDTF">2014-02-20T14:00:01Z</dcterms:created>
  <dcterms:modified xsi:type="dcterms:W3CDTF">2014-02-20T14:24:49Z</dcterms:modified>
</cp:coreProperties>
</file>