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handoutMasterIdLst>
    <p:handoutMasterId r:id="rId8"/>
  </p:handoutMasterIdLst>
  <p:sldIdLst>
    <p:sldId id="265" r:id="rId2"/>
    <p:sldId id="270" r:id="rId3"/>
    <p:sldId id="268" r:id="rId4"/>
    <p:sldId id="274" r:id="rId5"/>
    <p:sldId id="266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5D5D"/>
    <a:srgbClr val="FF0000"/>
    <a:srgbClr val="000000"/>
    <a:srgbClr val="FEF4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91" autoAdjust="0"/>
    <p:restoredTop sz="94660"/>
  </p:normalViewPr>
  <p:slideViewPr>
    <p:cSldViewPr>
      <p:cViewPr varScale="1">
        <p:scale>
          <a:sx n="86" d="100"/>
          <a:sy n="86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9E95E0-0E16-4A63-BF59-2072B6F3C4A7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4C73D73-A57A-4280-8DAB-E32C3C7A6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66464AE-8C2A-4C07-BE9E-5B6D72F9345E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C8341B-0052-4FAF-A975-AFD1B02BE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FFEE-7ED9-46D5-B928-B3C3E768D827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8AC5-6D21-43DA-A216-21C0F7884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5E1BB-413C-4226-9B81-0594F75D6F63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699CC-74F6-45DD-AE0B-2C281B9B9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87EDC-A501-46AE-BCDA-FFDEA8AABA8D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4D114-84E0-4209-8695-4E160B2F3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B69F-D3A7-46DF-ABBD-2AEB55539EBB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2B5B-03E2-4057-8717-8F9246F0A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FBC80-EC7E-48C1-A8E2-6DBDE1B0D3D3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401C5-C8E2-4F3F-AD4E-28BCED6D7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7DD0B-071E-4EA1-9C0A-ADF093365D37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DF335-E2B6-414B-B0BD-DCACB5529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79723-61A1-42C1-9C53-9814B98C0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1F60B-F394-4668-BFBD-95B51936A77F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927CC-1A5D-4B3B-86E6-83E2A1FC1C2A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C1296-AC16-4514-ABAE-8BC429C92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7BE51-E965-48BF-9880-DCF20DE2E449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86E3B-9159-4D68-8D69-F0C74F303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2D515-F973-4ECC-9F48-CFAE272F89B0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ADA0F-18EB-4936-A2A3-5B7B1BDD7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6D493-756D-4706-865F-8A48FA6AB230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8792F-2ED6-4BFD-BF71-9EB693824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61FA8E7-8CF5-4BF9-B2B5-6140A3EB9C5B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906E69-77AB-4ECD-83CF-EE12F5914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7" r:id="rId1"/>
    <p:sldLayoutId id="2147483949" r:id="rId2"/>
    <p:sldLayoutId id="2147483958" r:id="rId3"/>
    <p:sldLayoutId id="2147483950" r:id="rId4"/>
    <p:sldLayoutId id="2147483959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ransition>
    <p:pull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85875" y="357188"/>
            <a:ext cx="1970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Буква АЗЪ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57813" y="357188"/>
            <a:ext cx="2157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Буква БУКИ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48038" y="3429000"/>
            <a:ext cx="2519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/>
              <a:t>А З Б У К А</a:t>
            </a:r>
          </a:p>
        </p:txBody>
      </p:sp>
      <p:pic>
        <p:nvPicPr>
          <p:cNvPr id="10" name="Рисунок 9" descr="азз.jpg"/>
          <p:cNvPicPr>
            <a:picLocks noChangeAspect="1"/>
          </p:cNvPicPr>
          <p:nvPr/>
        </p:nvPicPr>
        <p:blipFill>
          <a:blip r:embed="rId2"/>
          <a:srcRect l="10750" t="22903" r="57375" b="31032"/>
          <a:stretch>
            <a:fillRect/>
          </a:stretch>
        </p:blipFill>
        <p:spPr bwMode="auto">
          <a:xfrm>
            <a:off x="1187450" y="1125538"/>
            <a:ext cx="22161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азз.jpg"/>
          <p:cNvPicPr>
            <a:picLocks noChangeAspect="1"/>
          </p:cNvPicPr>
          <p:nvPr/>
        </p:nvPicPr>
        <p:blipFill>
          <a:blip r:embed="rId2"/>
          <a:srcRect l="55302" t="22903" r="10750" b="31032"/>
          <a:stretch>
            <a:fillRect/>
          </a:stretch>
        </p:blipFill>
        <p:spPr bwMode="auto">
          <a:xfrm>
            <a:off x="5364163" y="1125538"/>
            <a:ext cx="2359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43042" y="4714884"/>
            <a:ext cx="6047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Сначала «АЗ» да «БУКИ»,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      а потом и науки.   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4.78834E-6 L 0.09931 4.7883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1 4.78834E-6 L -0.1132 4.7883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введи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052513"/>
            <a:ext cx="11461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2" descr="глаголь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141663"/>
            <a:ext cx="11176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 descr="обро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4941888"/>
            <a:ext cx="1152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596" y="214290"/>
            <a:ext cx="166731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</a:rPr>
              <a:t>веди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1340768"/>
            <a:ext cx="309514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C000"/>
                </a:solidFill>
              </a:rPr>
              <a:t>в</a:t>
            </a:r>
            <a:r>
              <a:rPr lang="ru-RU" sz="3200" b="1" dirty="0" smtClean="0">
                <a:solidFill>
                  <a:srgbClr val="FFC000"/>
                </a:solidFill>
              </a:rPr>
              <a:t>едать </a:t>
            </a:r>
            <a:r>
              <a:rPr lang="ru-RU" sz="3200" b="1" dirty="0">
                <a:solidFill>
                  <a:srgbClr val="FFC000"/>
                </a:solidFill>
              </a:rPr>
              <a:t>- знать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2285992"/>
            <a:ext cx="216084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</a:rPr>
              <a:t>глагол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3968" y="3429000"/>
            <a:ext cx="443615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err="1">
                <a:solidFill>
                  <a:srgbClr val="FFC000"/>
                </a:solidFill>
              </a:rPr>
              <a:t>г</a:t>
            </a:r>
            <a:r>
              <a:rPr lang="ru-RU" sz="3200" b="1" dirty="0" err="1" smtClean="0">
                <a:solidFill>
                  <a:srgbClr val="FFC000"/>
                </a:solidFill>
              </a:rPr>
              <a:t>лаголить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>
                <a:solidFill>
                  <a:srgbClr val="FFC000"/>
                </a:solidFill>
              </a:rPr>
              <a:t>- говорить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4143380"/>
            <a:ext cx="208582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</a:rPr>
              <a:t>добро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86512" y="5214950"/>
            <a:ext cx="186724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C000"/>
                </a:solidFill>
              </a:rPr>
              <a:t>доброта</a:t>
            </a:r>
          </a:p>
        </p:txBody>
      </p:sp>
      <p:pic>
        <p:nvPicPr>
          <p:cNvPr id="16" name="Рисунок 15" descr="06.jpg"/>
          <p:cNvPicPr>
            <a:picLocks noChangeAspect="1"/>
          </p:cNvPicPr>
          <p:nvPr/>
        </p:nvPicPr>
        <p:blipFill>
          <a:blip r:embed="rId5"/>
          <a:srcRect l="8974" t="2083" r="8974" b="11458"/>
          <a:stretch>
            <a:fillRect/>
          </a:stretch>
        </p:blipFill>
        <p:spPr>
          <a:xfrm>
            <a:off x="5715008" y="357166"/>
            <a:ext cx="2428892" cy="3149969"/>
          </a:xfrm>
          <a:prstGeom prst="rect">
            <a:avLst/>
          </a:prstGeom>
        </p:spPr>
      </p:pic>
      <p:pic>
        <p:nvPicPr>
          <p:cNvPr id="17" name="Рисунок 16" descr="2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3714752"/>
            <a:ext cx="2443180" cy="2714644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286544" cy="121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FFC000"/>
                </a:solidFill>
                <a:latin typeface="Arial Black" pitchFamily="34" charset="0"/>
              </a:rPr>
              <a:t>Славянский  алфавит –</a:t>
            </a:r>
            <a:br>
              <a:rPr lang="ru-RU" sz="36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Arial Black" pitchFamily="34" charset="0"/>
              </a:rPr>
              <a:t>         кириллица</a:t>
            </a:r>
            <a:endParaRPr lang="ru-RU" sz="36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5500702"/>
            <a:ext cx="33142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C00000"/>
                </a:solidFill>
              </a:rPr>
              <a:t>44 буквы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850" y="2636838"/>
            <a:ext cx="3267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Буква к букве – будет слово,</a:t>
            </a:r>
          </a:p>
          <a:p>
            <a:r>
              <a:rPr lang="ru-RU"/>
              <a:t>Слово к слову – речь готова.</a:t>
            </a:r>
          </a:p>
          <a:p>
            <a:r>
              <a:rPr lang="ru-RU"/>
              <a:t>И напевна, и стройна</a:t>
            </a:r>
          </a:p>
          <a:p>
            <a:r>
              <a:rPr lang="ru-RU"/>
              <a:t>Музыкой звучит она.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51500" y="2636838"/>
            <a:ext cx="3240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Так восславим буквы эти,</a:t>
            </a:r>
          </a:p>
          <a:p>
            <a:r>
              <a:rPr lang="ru-RU"/>
              <a:t>Пусть они приходят к детям.</a:t>
            </a:r>
          </a:p>
          <a:p>
            <a:r>
              <a:rPr lang="ru-RU"/>
              <a:t>И пусть будет знаменит</a:t>
            </a:r>
          </a:p>
          <a:p>
            <a:r>
              <a:rPr lang="ru-RU"/>
              <a:t>Наш славянский алфавит.</a:t>
            </a:r>
          </a:p>
        </p:txBody>
      </p:sp>
      <p:pic>
        <p:nvPicPr>
          <p:cNvPr id="9" name="Рисунок 8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1785926"/>
            <a:ext cx="2143140" cy="364333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.jpg"/>
          <p:cNvPicPr>
            <a:picLocks noChangeAspect="1"/>
          </p:cNvPicPr>
          <p:nvPr/>
        </p:nvPicPr>
        <p:blipFill>
          <a:blip r:embed="rId2"/>
          <a:srcRect l="3009" r="3700" b="6795"/>
          <a:stretch>
            <a:fillRect/>
          </a:stretch>
        </p:blipFill>
        <p:spPr>
          <a:xfrm>
            <a:off x="5572132" y="428604"/>
            <a:ext cx="2643206" cy="2728471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0" y="3143248"/>
            <a:ext cx="4384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Памятник </a:t>
            </a:r>
            <a:r>
              <a:rPr lang="ru-RU" dirty="0" smtClean="0"/>
              <a:t>тысячелетия Крещения </a:t>
            </a:r>
            <a:r>
              <a:rPr lang="ru-RU" dirty="0"/>
              <a:t>Руси</a:t>
            </a:r>
          </a:p>
        </p:txBody>
      </p:sp>
      <p:pic>
        <p:nvPicPr>
          <p:cNvPr id="4" name="Рисунок 3" descr="35.jpg"/>
          <p:cNvPicPr>
            <a:picLocks noChangeAspect="1"/>
          </p:cNvPicPr>
          <p:nvPr/>
        </p:nvPicPr>
        <p:blipFill>
          <a:blip r:embed="rId3"/>
          <a:srcRect l="22135" r="22247"/>
          <a:stretch>
            <a:fillRect/>
          </a:stretch>
        </p:blipFill>
        <p:spPr>
          <a:xfrm>
            <a:off x="500034" y="428604"/>
            <a:ext cx="3929090" cy="529829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282" y="5857892"/>
            <a:ext cx="4627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Памятник </a:t>
            </a:r>
            <a:r>
              <a:rPr lang="ru-RU" dirty="0" smtClean="0"/>
              <a:t> Кириллу и </a:t>
            </a:r>
            <a:r>
              <a:rPr lang="ru-RU" dirty="0" err="1" smtClean="0"/>
              <a:t>Мефодию</a:t>
            </a:r>
            <a:r>
              <a:rPr lang="ru-RU" dirty="0" smtClean="0"/>
              <a:t> в Москве</a:t>
            </a:r>
            <a:endParaRPr lang="ru-RU" dirty="0"/>
          </a:p>
        </p:txBody>
      </p:sp>
      <p:pic>
        <p:nvPicPr>
          <p:cNvPr id="7" name="Рисунок 6" descr="37.jpg"/>
          <p:cNvPicPr>
            <a:picLocks noChangeAspect="1"/>
          </p:cNvPicPr>
          <p:nvPr/>
        </p:nvPicPr>
        <p:blipFill>
          <a:blip r:embed="rId4"/>
          <a:srcRect t="16970" r="12727" b="3030"/>
          <a:stretch>
            <a:fillRect/>
          </a:stretch>
        </p:blipFill>
        <p:spPr>
          <a:xfrm>
            <a:off x="4786314" y="3571876"/>
            <a:ext cx="4052483" cy="278608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FF5D5D"/>
                </a:solidFill>
              </a:rPr>
              <a:t/>
            </a:r>
            <a:br>
              <a:rPr lang="ru-RU" dirty="0" smtClean="0">
                <a:solidFill>
                  <a:srgbClr val="FF5D5D"/>
                </a:solidFill>
              </a:rPr>
            </a:br>
            <a:r>
              <a:rPr lang="ru-RU" dirty="0" smtClean="0">
                <a:solidFill>
                  <a:srgbClr val="FF5D5D"/>
                </a:solidFill>
              </a:rPr>
              <a:t/>
            </a:r>
            <a:br>
              <a:rPr lang="ru-RU" dirty="0" smtClean="0">
                <a:solidFill>
                  <a:srgbClr val="FF5D5D"/>
                </a:solidFill>
              </a:rPr>
            </a:br>
            <a:r>
              <a:rPr lang="ru-RU" dirty="0" smtClean="0">
                <a:solidFill>
                  <a:srgbClr val="FF5D5D"/>
                </a:solidFill>
              </a:rPr>
              <a:t/>
            </a:r>
            <a:br>
              <a:rPr lang="ru-RU" dirty="0" smtClean="0">
                <a:solidFill>
                  <a:srgbClr val="FF5D5D"/>
                </a:solidFill>
              </a:rPr>
            </a:br>
            <a:r>
              <a:rPr lang="ru-RU" dirty="0" smtClean="0">
                <a:solidFill>
                  <a:srgbClr val="FF5D5D"/>
                </a:solidFill>
              </a:rPr>
              <a:t/>
            </a:r>
            <a:br>
              <a:rPr lang="ru-RU" dirty="0" smtClean="0">
                <a:solidFill>
                  <a:srgbClr val="FF5D5D"/>
                </a:solidFill>
              </a:rPr>
            </a:br>
            <a:r>
              <a:rPr lang="ru-RU" dirty="0" smtClean="0">
                <a:solidFill>
                  <a:srgbClr val="FF5D5D"/>
                </a:solidFill>
              </a:rPr>
              <a:t/>
            </a:r>
            <a:br>
              <a:rPr lang="ru-RU" dirty="0" smtClean="0">
                <a:solidFill>
                  <a:srgbClr val="FF5D5D"/>
                </a:solidFill>
              </a:rPr>
            </a:br>
            <a:r>
              <a:rPr lang="ru-RU" dirty="0" smtClean="0">
                <a:solidFill>
                  <a:srgbClr val="FF5D5D"/>
                </a:solidFill>
              </a:rPr>
              <a:t/>
            </a:r>
            <a:br>
              <a:rPr lang="ru-RU" dirty="0" smtClean="0">
                <a:solidFill>
                  <a:srgbClr val="FF5D5D"/>
                </a:solidFill>
              </a:rPr>
            </a:br>
            <a:r>
              <a:rPr lang="ru-RU" sz="3100" b="1" spc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</a:rPr>
              <a:t>Все    славянские    народы    помнят</a:t>
            </a:r>
            <a:br>
              <a:rPr lang="ru-RU" sz="3100" b="1" spc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</a:rPr>
            </a:br>
            <a:r>
              <a:rPr lang="ru-RU" sz="3100" b="1" spc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</a:rPr>
              <a:t>Кирилла   и   </a:t>
            </a:r>
            <a:r>
              <a:rPr lang="ru-RU" sz="3100" b="1" spc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</a:rPr>
              <a:t>Мефодия</a:t>
            </a:r>
            <a:endParaRPr lang="ru-RU" sz="31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85852" y="3429000"/>
            <a:ext cx="2489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Памятник </a:t>
            </a:r>
            <a:r>
              <a:rPr lang="ru-RU" dirty="0" smtClean="0"/>
              <a:t>на </a:t>
            </a:r>
            <a:r>
              <a:rPr lang="ru-RU" dirty="0" smtClean="0"/>
              <a:t>Украине</a:t>
            </a:r>
            <a:endParaRPr lang="ru-RU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29256" y="6286520"/>
            <a:ext cx="2430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Библиотека в Софии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86380" y="3071810"/>
            <a:ext cx="33490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Церковь Кирилла и </a:t>
            </a:r>
            <a:r>
              <a:rPr lang="ru-RU" dirty="0" err="1" smtClean="0"/>
              <a:t>Мефодия</a:t>
            </a:r>
            <a:endParaRPr lang="ru-RU" dirty="0" smtClean="0"/>
          </a:p>
          <a:p>
            <a:r>
              <a:rPr lang="ru-RU" dirty="0" smtClean="0"/>
              <a:t>в Болгарии</a:t>
            </a:r>
            <a:endParaRPr lang="ru-RU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472" y="6286520"/>
            <a:ext cx="4071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Собор </a:t>
            </a:r>
            <a:r>
              <a:rPr lang="ru-RU" dirty="0"/>
              <a:t>Кирилла и </a:t>
            </a:r>
            <a:r>
              <a:rPr lang="ru-RU" dirty="0" err="1" smtClean="0"/>
              <a:t>Мефодия</a:t>
            </a:r>
            <a:r>
              <a:rPr lang="ru-RU" dirty="0" smtClean="0"/>
              <a:t> в Праге</a:t>
            </a:r>
            <a:endParaRPr lang="ru-RU" dirty="0"/>
          </a:p>
        </p:txBody>
      </p:sp>
      <p:pic>
        <p:nvPicPr>
          <p:cNvPr id="16" name="Рисунок 15" descr="31.jpg"/>
          <p:cNvPicPr>
            <a:picLocks noChangeAspect="1"/>
          </p:cNvPicPr>
          <p:nvPr/>
        </p:nvPicPr>
        <p:blipFill>
          <a:blip r:embed="rId2"/>
          <a:srcRect l="6667" t="9820" r="6666" b="16528"/>
          <a:stretch>
            <a:fillRect/>
          </a:stretch>
        </p:blipFill>
        <p:spPr>
          <a:xfrm>
            <a:off x="4714876" y="3714752"/>
            <a:ext cx="4035015" cy="2571768"/>
          </a:xfrm>
          <a:prstGeom prst="rect">
            <a:avLst/>
          </a:prstGeom>
        </p:spPr>
      </p:pic>
      <p:pic>
        <p:nvPicPr>
          <p:cNvPr id="17" name="Рисунок 16" descr="32.jpg"/>
          <p:cNvPicPr>
            <a:picLocks noChangeAspect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>
          <a:xfrm>
            <a:off x="714348" y="3786190"/>
            <a:ext cx="3571900" cy="2484800"/>
          </a:xfrm>
          <a:prstGeom prst="rect">
            <a:avLst/>
          </a:prstGeom>
        </p:spPr>
      </p:pic>
      <p:pic>
        <p:nvPicPr>
          <p:cNvPr id="18" name="Рисунок 17" descr="34.jpeg"/>
          <p:cNvPicPr>
            <a:picLocks noChangeAspect="1"/>
          </p:cNvPicPr>
          <p:nvPr/>
        </p:nvPicPr>
        <p:blipFill>
          <a:blip r:embed="rId4" cstate="print"/>
          <a:srcRect b="8824"/>
          <a:stretch>
            <a:fillRect/>
          </a:stretch>
        </p:blipFill>
        <p:spPr>
          <a:xfrm>
            <a:off x="571472" y="1214422"/>
            <a:ext cx="3886226" cy="2214578"/>
          </a:xfrm>
          <a:prstGeom prst="rect">
            <a:avLst/>
          </a:prstGeom>
        </p:spPr>
      </p:pic>
      <p:pic>
        <p:nvPicPr>
          <p:cNvPr id="19" name="Рисунок 18" descr="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714356"/>
            <a:ext cx="3286130" cy="2367231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870</TotalTime>
  <Words>109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Слайд 1</vt:lpstr>
      <vt:lpstr>Слайд 2</vt:lpstr>
      <vt:lpstr>Славянский  алфавит –          кириллица</vt:lpstr>
      <vt:lpstr>Слайд 4</vt:lpstr>
      <vt:lpstr>      Все    славянские    народы    помнят Кирилла   и   Мефодия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обучения грамоте</dc:title>
  <dc:creator>COMP</dc:creator>
  <cp:lastModifiedBy>RizBars</cp:lastModifiedBy>
  <cp:revision>100</cp:revision>
  <dcterms:created xsi:type="dcterms:W3CDTF">2010-06-08T15:48:19Z</dcterms:created>
  <dcterms:modified xsi:type="dcterms:W3CDTF">2014-03-17T19:57:02Z</dcterms:modified>
</cp:coreProperties>
</file>