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9" r:id="rId4"/>
    <p:sldId id="257" r:id="rId5"/>
    <p:sldId id="258"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23.11.2013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23.11.2013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428604"/>
            <a:ext cx="7772400" cy="1785950"/>
          </a:xfrm>
        </p:spPr>
        <p:txBody>
          <a:bodyPr>
            <a:normAutofit fontScale="90000"/>
          </a:bodyPr>
          <a:lstStyle/>
          <a:p>
            <a:r>
              <a:rPr lang="ru-RU" dirty="0" smtClean="0"/>
              <a:t>Создание условий для организации сюжетно-ролевых игр.</a:t>
            </a:r>
            <a:endParaRPr lang="ru-RU" dirty="0"/>
          </a:p>
        </p:txBody>
      </p:sp>
      <p:sp>
        <p:nvSpPr>
          <p:cNvPr id="5" name="Подзаголовок 4"/>
          <p:cNvSpPr>
            <a:spLocks noGrp="1"/>
          </p:cNvSpPr>
          <p:nvPr>
            <p:ph type="subTitle" idx="1"/>
          </p:nvPr>
        </p:nvSpPr>
        <p:spPr>
          <a:xfrm>
            <a:off x="722376" y="2143116"/>
            <a:ext cx="7772400" cy="4572032"/>
          </a:xfrm>
        </p:spPr>
        <p:txBody>
          <a:bodyPr>
            <a:normAutofit fontScale="85000" lnSpcReduction="20000"/>
          </a:bodyPr>
          <a:lstStyle/>
          <a:p>
            <a:r>
              <a:rPr lang="ru-RU" dirty="0" smtClean="0"/>
              <a:t>Сюжетно - ролевая игра – подлинная социальная практика ребёнка, его реальная жизнь в обществе сверстников. Поэтому, столь активной для школьной педагогики является проблема использования игры для всестороннего воспитания и развития ребёнка – дошкольника. Немаловажную роль в поддержании игровой деятельности, внесения в нее творчества, создания интереса к игре, несомненно, принадлежит педагогу. Только опытный педагог, знающий и учитывающий, индивидуальные и возрастные особенности детей дошкольного возраста, умеющий создавать игровые объединения не по своему усмотрению, а исходя из интересов детей, способен сделать сюжетно-ролевую игру увлекательным процессом, в ходе которой, дети увлекаются в сплоченные группы и могут реализовать себя, с желанием участвуют в игровых действиях.</a:t>
            </a:r>
          </a:p>
          <a:p>
            <a:r>
              <a:rPr lang="ru-RU" dirty="0" smtClean="0"/>
              <a:t>Таким образом, понимания значимости педагога при организации сюжетно- ролевых игр, видение проблемы грамотной организации игровой деятельности в дошкольных учреждениях поступило желание изучить вопросы руководства сюжетно-ролевыми играми в дошкольном учреждении как в психолого-педагогической литературе, так и в практической игровой деятельности ДОУ.</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Строители.</a:t>
            </a:r>
            <a:endParaRPr lang="ru-RU"/>
          </a:p>
        </p:txBody>
      </p:sp>
      <p:sp>
        <p:nvSpPr>
          <p:cNvPr id="3" name="Текст 2"/>
          <p:cNvSpPr>
            <a:spLocks noGrp="1"/>
          </p:cNvSpPr>
          <p:nvPr>
            <p:ph type="body" idx="2"/>
          </p:nvPr>
        </p:nvSpPr>
        <p:spPr/>
        <p:txBody>
          <a:bodyPr>
            <a:normAutofit fontScale="70000" lnSpcReduction="20000"/>
          </a:bodyPr>
          <a:lstStyle/>
          <a:p>
            <a:r>
              <a:rPr lang="ru-RU" dirty="0" smtClean="0"/>
              <a:t>Для того чтобы действительно переводить детей на новую, более высокую ступень сюжетной игры, надо хорошо представлять дальнейшую ее эволюцию. Одна из линий развития сюжетной игры дошкольников - игра-фантазирование. В младшем школьном возрасте она может протекать уже преимущественно в речевом плане, с крайне свернутыми предметными действиями. Вспомним «Фантазеров» Н. Носова, «Кондуит и </a:t>
            </a:r>
            <a:r>
              <a:rPr lang="ru-RU" dirty="0" err="1" smtClean="0"/>
              <a:t>Швамбранию</a:t>
            </a:r>
            <a:r>
              <a:rPr lang="ru-RU" dirty="0" smtClean="0"/>
              <a:t>» Л. Кассиля, где описываются такие совместные игры детей. Смысл их — построение новых цепей событий, воображаемого мира, интересного и привлекательного. Совместная игра-фантазирование развивает воображение, творчество, обогащает эмоциональную жизнь детей, позволяя полнее реализовать значимые переживания. Для такой игры необходимо уметь комбинировать разнообразные события, согласовывая в общем сюжете индивидуальные замыслы. </a:t>
            </a:r>
            <a:r>
              <a:rPr lang="ru-RU" smtClean="0"/>
              <a:t>Разумеется, дошкольники еще не могут самостоятельно развертывать игру-фантазирование в чисто речевом плане (без опоры на предметные действия, роль), но возможность перехода на эту новую ступень закладывается уже в старшем дошкольном возрасте.</a:t>
            </a:r>
            <a:endParaRPr lang="ru-RU" dirty="0"/>
          </a:p>
        </p:txBody>
      </p:sp>
      <p:pic>
        <p:nvPicPr>
          <p:cNvPr id="5" name="Содержимое 8" descr="DSCN7505.JPG"/>
          <p:cNvPicPr>
            <a:picLocks noGrp="1" noChangeAspect="1"/>
          </p:cNvPicPr>
          <p:nvPr>
            <p:ph sz="half" idx="1"/>
          </p:nvPr>
        </p:nvPicPr>
        <p:blipFill>
          <a:blip r:embed="rId2" cstate="print"/>
          <a:stretch>
            <a:fillRect/>
          </a:stretch>
        </p:blipFill>
        <p:spPr>
          <a:xfrm>
            <a:off x="762000" y="1558106"/>
            <a:ext cx="4625975" cy="34687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ателье.</a:t>
            </a:r>
            <a:endParaRPr lang="ru-RU"/>
          </a:p>
        </p:txBody>
      </p:sp>
      <p:sp>
        <p:nvSpPr>
          <p:cNvPr id="3" name="Текст 2"/>
          <p:cNvSpPr>
            <a:spLocks noGrp="1"/>
          </p:cNvSpPr>
          <p:nvPr>
            <p:ph type="body" idx="2"/>
          </p:nvPr>
        </p:nvSpPr>
        <p:spPr/>
        <p:txBody>
          <a:bodyPr>
            <a:normAutofit fontScale="77500" lnSpcReduction="20000"/>
          </a:bodyPr>
          <a:lstStyle/>
          <a:p>
            <a:r>
              <a:rPr lang="ru-RU" dirty="0" smtClean="0"/>
              <a:t>Сюжетной игре не свойственно предварительное планирование и жесткое следование плану. В этом проявляются ее специфические черты — необязательность, свобода выбора действий. В начале игры дети, как правило, определяют лишь ее тему в общем виде, а дальше события в сюжете постепенно наращиваются, как снежный ком. Общий сюжет складывается из предложений участников уже в процессе самой игры. Согласовывать замыслы в процессе игры в группе, включающей более 4-х человек, — непосильная задача даже для старших дошкольников. </a:t>
            </a:r>
            <a:r>
              <a:rPr lang="ru-RU" smtClean="0"/>
              <a:t>Но и в небольшой группе игра часто распадается, едва начавшись, из-за непонимания и невозможности соотнести разнонаправленные предложения участников, либо переходит на накатанные рельсы более простого сюжета: стремление развернуть интересную новую игру отступает перед удовольствием действовать вместе и слаженно со сверстниками.</a:t>
            </a:r>
            <a:endParaRPr lang="ru-RU"/>
          </a:p>
        </p:txBody>
      </p:sp>
      <p:pic>
        <p:nvPicPr>
          <p:cNvPr id="5" name="Содержимое 7" descr="DSCN7517.JPG"/>
          <p:cNvPicPr>
            <a:picLocks noGrp="1" noChangeAspect="1"/>
          </p:cNvPicPr>
          <p:nvPr>
            <p:ph sz="half" idx="1"/>
          </p:nvPr>
        </p:nvPicPr>
        <p:blipFill>
          <a:blip r:embed="rId2" cstate="print"/>
          <a:stretch>
            <a:fillRect/>
          </a:stretch>
        </p:blipFill>
        <p:spPr>
          <a:xfrm>
            <a:off x="762000" y="1556909"/>
            <a:ext cx="4625975" cy="34711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Повар.</a:t>
            </a:r>
            <a:endParaRPr lang="ru-RU"/>
          </a:p>
        </p:txBody>
      </p:sp>
      <p:sp>
        <p:nvSpPr>
          <p:cNvPr id="3" name="Текст 2"/>
          <p:cNvSpPr>
            <a:spLocks noGrp="1"/>
          </p:cNvSpPr>
          <p:nvPr>
            <p:ph type="body" idx="2"/>
          </p:nvPr>
        </p:nvSpPr>
        <p:spPr/>
        <p:txBody>
          <a:bodyPr>
            <a:normAutofit fontScale="77500" lnSpcReduction="20000"/>
          </a:bodyPr>
          <a:lstStyle/>
          <a:p>
            <a:r>
              <a:rPr lang="ru-RU" dirty="0" smtClean="0"/>
              <a:t>Влияние воспитателя на выбор игры, игровые действия заключается в том, что он поддерживает интерес к игре, развивает инициативы детей, приучая их задумываться над темой игры, самостоятельно выбирать наиболее интересную. Если игра затухает, педагог разнообразит её новыми персонажами или игровыми действиями. Опытный педагог нередко сам встаёт на позицию ребёнка и участвует в игровой деятельности на равных с участниками игры. Это сближает педагога с детьми, и позволят ему реализовать поставленные задачи. Таким образом, успешное осуществления игровой деятельности возможно при умелом руководстве педагога, который способен сделать сюжетно-ролевую игру увлекательным процессом. В ходе которого, происходит полноценное развитие ребёнка-дошкольника.</a:t>
            </a:r>
            <a:endParaRPr lang="ru-RU" dirty="0"/>
          </a:p>
        </p:txBody>
      </p:sp>
      <p:pic>
        <p:nvPicPr>
          <p:cNvPr id="5" name="Содержимое 5" descr="DSCN7537.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4071966"/>
          </a:xfrm>
        </p:spPr>
        <p:txBody>
          <a:bodyPr/>
          <a:lstStyle/>
          <a:p>
            <a:r>
              <a:rPr lang="ru-RU" dirty="0" smtClean="0"/>
              <a:t>Создание условий для организации сюжетно-ролевых игр.</a:t>
            </a:r>
            <a:endParaRPr lang="ru-RU" dirty="0"/>
          </a:p>
        </p:txBody>
      </p:sp>
      <p:sp>
        <p:nvSpPr>
          <p:cNvPr id="5" name="Подзаголовок 4"/>
          <p:cNvSpPr>
            <a:spLocks noGrp="1"/>
          </p:cNvSpPr>
          <p:nvPr>
            <p:ph type="subTitle" idx="1"/>
          </p:nvPr>
        </p:nvSpPr>
        <p:spPr>
          <a:xfrm>
            <a:off x="722376" y="4714884"/>
            <a:ext cx="7772400" cy="928694"/>
          </a:xfrm>
        </p:spPr>
        <p:txBody>
          <a:bodyPr/>
          <a:lstStyle/>
          <a:p>
            <a:r>
              <a:rPr lang="ru-RU" dirty="0" err="1" smtClean="0"/>
              <a:t>Гуськова</a:t>
            </a:r>
            <a:r>
              <a:rPr lang="ru-RU" dirty="0" smtClean="0"/>
              <a:t> </a:t>
            </a:r>
            <a:r>
              <a:rPr lang="ru-RU" smtClean="0"/>
              <a:t>Валентина Алексеевна.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Игра Больница.</a:t>
            </a:r>
            <a:endParaRPr lang="ru-RU" dirty="0"/>
          </a:p>
        </p:txBody>
      </p:sp>
      <p:sp>
        <p:nvSpPr>
          <p:cNvPr id="6" name="Текст 5"/>
          <p:cNvSpPr>
            <a:spLocks noGrp="1"/>
          </p:cNvSpPr>
          <p:nvPr>
            <p:ph type="body" idx="2"/>
          </p:nvPr>
        </p:nvSpPr>
        <p:spPr/>
        <p:txBody>
          <a:bodyPr>
            <a:normAutofit fontScale="85000" lnSpcReduction="20000"/>
          </a:bodyPr>
          <a:lstStyle/>
          <a:p>
            <a:r>
              <a:rPr lang="ru-RU" dirty="0" smtClean="0"/>
              <a:t>В среднем дошкольном возрасте выполнение роли становится значимым мотивом игровой деятельности: у ребенка развивается желание не просто играть, а выполнять ту или иную роль. Смысл игры для дошкольника 4-5 лет заключается в отношениях между персонажами. Поэтому ребенок охотно берет на себя те роли, отношения в которых ему понятны(воспитательница заботится о детях, капитан ведет корабль и т.д.). Ребенок изображает эти отношения в игре с помощью речи, мимики, жестов. В этом возрасте ролевая речь становиться средством взаимодействия. Поскольку у детей формируется избирательное отношение к тем или иным ролям, их распределение до начала игры - процесс довольно эмоциональный. Помощь педагога необходима.</a:t>
            </a:r>
            <a:endParaRPr lang="ru-RU" dirty="0"/>
          </a:p>
        </p:txBody>
      </p:sp>
      <p:pic>
        <p:nvPicPr>
          <p:cNvPr id="7" name="Содержимое 4" descr="DSCN7500.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Играем </a:t>
            </a:r>
            <a:r>
              <a:rPr lang="ru-RU" smtClean="0"/>
              <a:t>в магазин.</a:t>
            </a:r>
            <a:endParaRPr lang="ru-RU"/>
          </a:p>
        </p:txBody>
      </p:sp>
      <p:sp>
        <p:nvSpPr>
          <p:cNvPr id="9" name="Текст 8"/>
          <p:cNvSpPr>
            <a:spLocks noGrp="1"/>
          </p:cNvSpPr>
          <p:nvPr>
            <p:ph type="body" idx="2"/>
          </p:nvPr>
        </p:nvSpPr>
        <p:spPr/>
        <p:txBody>
          <a:bodyPr>
            <a:normAutofit fontScale="92500" lnSpcReduction="20000"/>
          </a:bodyPr>
          <a:lstStyle/>
          <a:p>
            <a:r>
              <a:rPr lang="ru-RU" dirty="0" smtClean="0"/>
              <a:t>Сюжетно-ролевая игра - это основной вид игры ребенка дошкольного возраста. Характеризуя ее, С.Л.Рубинштейн подчеркнул, что эта игра наиболее спонтанное проявление ребенка и вместе с тем она строиться на взаимодействии ребенка с взрослыми. Ей присущи основные черты игры: эмоциональная насыщенность и увлеченность детей, самостоятельность, активность, творчество.</a:t>
            </a:r>
          </a:p>
          <a:p>
            <a:r>
              <a:rPr lang="ru-RU" dirty="0" smtClean="0"/>
              <a:t>Сюжетно-ролевая игра по своему характеру - деятельность отражательная. Основной источник, питающий игру ребенка, - это окружающий его мир, жизнь и деятельность взрослых и сверстников.</a:t>
            </a:r>
          </a:p>
          <a:p>
            <a:endParaRPr lang="ru-RU" dirty="0"/>
          </a:p>
        </p:txBody>
      </p:sp>
      <p:pic>
        <p:nvPicPr>
          <p:cNvPr id="5" name="Содержимое 5" descr="DSCN7541.JPG"/>
          <p:cNvPicPr>
            <a:picLocks noGrp="1" noChangeAspect="1"/>
          </p:cNvPicPr>
          <p:nvPr>
            <p:ph sz="half" idx="1"/>
          </p:nvPr>
        </p:nvPicPr>
        <p:blipFill>
          <a:blip r:embed="rId2" cstate="print"/>
          <a:stretch>
            <a:fillRect/>
          </a:stretch>
        </p:blipFill>
        <p:spPr>
          <a:xfrm>
            <a:off x="762000" y="1558106"/>
            <a:ext cx="4625975" cy="34687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mtClean="0"/>
              <a:t>Играем в САЛОН КРАСОТЫ.</a:t>
            </a:r>
            <a:endParaRPr lang="ru-RU"/>
          </a:p>
        </p:txBody>
      </p:sp>
      <p:sp>
        <p:nvSpPr>
          <p:cNvPr id="3" name="Текст 2"/>
          <p:cNvSpPr>
            <a:spLocks noGrp="1"/>
          </p:cNvSpPr>
          <p:nvPr>
            <p:ph type="body" idx="2"/>
          </p:nvPr>
        </p:nvSpPr>
        <p:spPr/>
        <p:txBody>
          <a:bodyPr>
            <a:normAutofit fontScale="92500" lnSpcReduction="20000"/>
          </a:bodyPr>
          <a:lstStyle/>
          <a:p>
            <a:r>
              <a:rPr lang="ru-RU" dirty="0" smtClean="0"/>
              <a:t>На протяжении истории человечества сюжеты детских игр меняются, поскольку зависят от эпохи, особенностей экономики, культурных, географических, природных условий. Так, в играх детей народов Севера отражаются охота на тюленей, моржей, труд оленеводов. Дети, живущие в приморских регионах, играют в кораблестроителей, работают в порту, встречают туристов. Но, кроме того, в каждую эпоху происходили экстремальные события, которые существенно отражались на жизни людей, вызывали эмоциональный отклик у детей и взрослых. Такие события всегда порождали новые сюжеты детских игр.</a:t>
            </a:r>
            <a:endParaRPr lang="ru-RU" dirty="0"/>
          </a:p>
        </p:txBody>
      </p:sp>
      <p:pic>
        <p:nvPicPr>
          <p:cNvPr id="5" name="Содержимое 6" descr="DSCN7494.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fontScale="62500" lnSpcReduction="20000"/>
          </a:bodyPr>
          <a:lstStyle/>
          <a:p>
            <a:r>
              <a:rPr lang="ru-RU" dirty="0" smtClean="0"/>
              <a:t>В истории человечества есть и «вечные» сюжеты детских игр, которые как бы связывают поколения людей: игры в семью, школу, больницу и др. Естественно, эти сюжеты в играх детей разных времен и народов отличаются своим содержанием, как отличаются и в самой жизни.</a:t>
            </a:r>
          </a:p>
          <a:p>
            <a:r>
              <a:rPr lang="ru-RU" dirty="0" smtClean="0"/>
              <a:t>Содержание игры, отмечает Д.Б. </a:t>
            </a:r>
            <a:r>
              <a:rPr lang="ru-RU" dirty="0" err="1" smtClean="0"/>
              <a:t>Эльконин</a:t>
            </a:r>
            <a:r>
              <a:rPr lang="ru-RU" dirty="0" smtClean="0"/>
              <a:t>, - это то, что воспроизводится ребенком в качестве центрального и характерного момента деятельности и отношений между взрослыми в их бытовой, трудовой, общественной деятельности.</a:t>
            </a:r>
          </a:p>
          <a:p>
            <a:r>
              <a:rPr lang="ru-RU" dirty="0" smtClean="0"/>
              <a:t>В зависимости от глубины представлений ребенка о деятельности взрослых меняется и содержание игр. Например, дети младшей группы, изображая в игре врача, многократно повторяли одни и те же действия: измеряли температуру, смотрели больному горло. После того как малышам сделали прививки, в игровом изображении врача прибавились новые действия. Дети старшей группы, договариваясь об игре в больницу, уточняли, какие специалисты будут лечить больных: хирург, окулист, педиатр. В зависимости от специализации врача каждый играющий выполнял специфические действия, при этом врачи ласково разговаривали с пациентами, уговаривали их не бояться укола, операции, перевязки, смелее принимать лекарства. Таким образом, в содержании игры выражены разные уровни проникновения ребенка в деятельность взрослых.</a:t>
            </a:r>
            <a:endParaRPr lang="ru-RU" smtClean="0"/>
          </a:p>
          <a:p>
            <a:endParaRPr lang="ru-RU"/>
          </a:p>
        </p:txBody>
      </p:sp>
      <p:pic>
        <p:nvPicPr>
          <p:cNvPr id="5" name="Содержимое 5" descr="DSCN7534.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Строители.</a:t>
            </a:r>
            <a:endParaRPr lang="ru-RU"/>
          </a:p>
        </p:txBody>
      </p:sp>
      <p:sp>
        <p:nvSpPr>
          <p:cNvPr id="3" name="Текст 2"/>
          <p:cNvSpPr>
            <a:spLocks noGrp="1"/>
          </p:cNvSpPr>
          <p:nvPr>
            <p:ph type="body" idx="2"/>
          </p:nvPr>
        </p:nvSpPr>
        <p:spPr/>
        <p:txBody>
          <a:bodyPr>
            <a:normAutofit fontScale="77500" lnSpcReduction="20000"/>
          </a:bodyPr>
          <a:lstStyle/>
          <a:p>
            <a:r>
              <a:rPr lang="ru-RU" dirty="0" smtClean="0"/>
              <a:t>На четвертом и пятом году жизни в играх детей наблюдается целостность сюжета, взаимосвязанность отражаемых событий. У дошкольников складывается интерес к определенным сюжетам, в которые они играли и раньше (в семью, больницу, строителей и др.). Дети живо откликаются на новые впечатления, вплетая их, как сюжетные линии, в знакомые игры. Обогащению содержания помогает взаимодействие детей в игре, когда каждый носит что-то свое, индивидуальное. В этом возрасте начинаются обобщение и усечение изображаемых ситуаций, которые хорошо освоены ребенком в реальной жизни и не вызывают у него особого интереса. Так, если малыши, играя в детский сад, долго едят, пьют из чашек, то дети пятого года жизни завершают обед, едва поднеся ко рту ложку. А иногда ограничиваются символическими действиями.</a:t>
            </a:r>
            <a:endParaRPr lang="ru-RU" dirty="0"/>
          </a:p>
        </p:txBody>
      </p:sp>
      <p:pic>
        <p:nvPicPr>
          <p:cNvPr id="5" name="Содержимое 7" descr="DSCN7511.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учитель.</a:t>
            </a:r>
            <a:endParaRPr lang="ru-RU"/>
          </a:p>
        </p:txBody>
      </p:sp>
      <p:sp>
        <p:nvSpPr>
          <p:cNvPr id="3" name="Текст 2"/>
          <p:cNvSpPr>
            <a:spLocks noGrp="1"/>
          </p:cNvSpPr>
          <p:nvPr>
            <p:ph type="body" idx="2"/>
          </p:nvPr>
        </p:nvSpPr>
        <p:spPr/>
        <p:txBody>
          <a:bodyPr>
            <a:normAutofit fontScale="77500" lnSpcReduction="20000"/>
          </a:bodyPr>
          <a:lstStyle/>
          <a:p>
            <a:r>
              <a:rPr lang="ru-RU" dirty="0" smtClean="0"/>
              <a:t>Для ребенка роль - это его игровая позиция: он отождествляет себя с каким-либо персонажем сюжета и действует в соответствии с представлениями о данном персонаже. Всякая роль содержит свои правила поведения, взятые ребенком из окружающей жизни, заимствованные из отношений в мире взрослых. Так, мама заботиться о детях, готовит им еду, укладывает спать; учительница говорит громко и четко, строгая и требует внимания на ее уроках. Подчинение ребенка правилам ролевого поведения является важнейшим элементом сюжетно-ролевой игры. Отступление кого-либо и играющих от правил вызывает протесты у партнеров по игре. То есть, для дошкольников роль - это образец того, как надо действовать. </a:t>
            </a:r>
            <a:r>
              <a:rPr lang="ru-RU" smtClean="0"/>
              <a:t>Исходя из этого образца, ребенок оценивает поведение участников игры, а затем и свое собственное.</a:t>
            </a:r>
            <a:endParaRPr lang="ru-RU" dirty="0"/>
          </a:p>
        </p:txBody>
      </p:sp>
      <p:pic>
        <p:nvPicPr>
          <p:cNvPr id="5" name="Содержимое 4" descr="DSCN7528.JPG"/>
          <p:cNvPicPr>
            <a:picLocks noGrp="1" noChangeAspect="1"/>
          </p:cNvPicPr>
          <p:nvPr>
            <p:ph sz="half" idx="1"/>
          </p:nvPr>
        </p:nvPicPr>
        <p:blipFill>
          <a:blip r:embed="rId2" cstate="print"/>
          <a:stretch>
            <a:fillRect/>
          </a:stretch>
        </p:blipFill>
        <p:spPr>
          <a:xfrm>
            <a:off x="1377113" y="1029335"/>
            <a:ext cx="3395749" cy="4526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Игра Учитель.</a:t>
            </a:r>
            <a:endParaRPr lang="ru-RU"/>
          </a:p>
        </p:txBody>
      </p:sp>
      <p:sp>
        <p:nvSpPr>
          <p:cNvPr id="3" name="Текст 2"/>
          <p:cNvSpPr>
            <a:spLocks noGrp="1"/>
          </p:cNvSpPr>
          <p:nvPr>
            <p:ph type="body" idx="2"/>
          </p:nvPr>
        </p:nvSpPr>
        <p:spPr/>
        <p:txBody>
          <a:bodyPr>
            <a:normAutofit fontScale="77500" lnSpcReduction="20000"/>
          </a:bodyPr>
          <a:lstStyle/>
          <a:p>
            <a:r>
              <a:rPr lang="ru-RU" dirty="0" smtClean="0"/>
              <a:t>Таким образом, главными структурными компонентами творческой сюжетно-ролевой игры являются сюжет, который представляет собой отражение ребенком окружающей его действительности; содержание - это то, что воспроизводится ребенком в качестве центрального и характерного момента деятельности и отношений между взрослыми в их деятельности, и развитие и усложнение, которого осуществляется по следующим направлениям:</a:t>
            </a:r>
          </a:p>
          <a:p>
            <a:r>
              <a:rPr lang="ru-RU" dirty="0" smtClean="0"/>
              <a:t>усиление целенаправленности, а значит, и последовательности, связанности изображаемого;</a:t>
            </a:r>
          </a:p>
          <a:p>
            <a:r>
              <a:rPr lang="ru-RU" dirty="0" smtClean="0"/>
              <a:t>постепенный переход от развернутой игровой ситуации к свернутой, обобщение изображаемого в игре (использование условных и символических действий, словесных замещений);</a:t>
            </a:r>
          </a:p>
          <a:p>
            <a:r>
              <a:rPr lang="ru-RU" dirty="0" smtClean="0"/>
              <a:t>роль - средство реализации сюжета.</a:t>
            </a:r>
          </a:p>
          <a:p>
            <a:endParaRPr lang="ru-RU" dirty="0"/>
          </a:p>
        </p:txBody>
      </p:sp>
      <p:pic>
        <p:nvPicPr>
          <p:cNvPr id="5" name="Содержимое 4" descr="DSCN7525.JPG"/>
          <p:cNvPicPr>
            <a:picLocks noGrp="1" noChangeAspect="1"/>
          </p:cNvPicPr>
          <p:nvPr>
            <p:ph sz="half" idx="1"/>
          </p:nvPr>
        </p:nvPicPr>
        <p:blipFill>
          <a:blip r:embed="rId2" cstate="print"/>
          <a:stretch>
            <a:fillRect/>
          </a:stretch>
        </p:blipFill>
        <p:spPr>
          <a:xfrm>
            <a:off x="762000" y="1556909"/>
            <a:ext cx="4625975" cy="347113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TotalTime>
  <Words>1476</Words>
  <PresentationFormat>Экран (4:3)</PresentationFormat>
  <Paragraphs>30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Аспект</vt:lpstr>
      <vt:lpstr>Создание условий для организации сюжетно-ролевых игр.</vt:lpstr>
      <vt:lpstr>Создание условий для организации сюжетно-ролевых игр.</vt:lpstr>
      <vt:lpstr>Игра Больница.</vt:lpstr>
      <vt:lpstr>Играем в магазин.</vt:lpstr>
      <vt:lpstr>Играем в САЛОН КРАСОТЫ.</vt:lpstr>
      <vt:lpstr>Слайд 6</vt:lpstr>
      <vt:lpstr>Игра Строители.</vt:lpstr>
      <vt:lpstr>Игра учитель.</vt:lpstr>
      <vt:lpstr>Игра Учитель.</vt:lpstr>
      <vt:lpstr>Игра Строители.</vt:lpstr>
      <vt:lpstr>Игра ателье.</vt:lpstr>
      <vt:lpstr>Игра Повар.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условий для организации сюжетно-ролевых игр.</dc:title>
  <dc:creator>Admin</dc:creator>
  <cp:lastModifiedBy>Admin</cp:lastModifiedBy>
  <cp:revision>27</cp:revision>
  <dcterms:created xsi:type="dcterms:W3CDTF">2013-11-23T14:20:07Z</dcterms:created>
  <dcterms:modified xsi:type="dcterms:W3CDTF">2013-11-23T15:34:25Z</dcterms:modified>
</cp:coreProperties>
</file>