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9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98130-C125-4588-B356-65CC3F497B8A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6B0EA-182B-4C3F-B5F8-3E37F2E0BD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593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6B0EA-182B-4C3F-B5F8-3E37F2E0BD9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F6B0EA-182B-4C3F-B5F8-3E37F2E0BD9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BDA83-9585-4083-837A-35AD17D121EC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C6904-89B6-4C33-BCF0-53ADEEC619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32048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2060"/>
                </a:solidFill>
              </a:rPr>
              <a:t>Путешествие по страницам </a:t>
            </a:r>
            <a:r>
              <a:rPr lang="ru-RU" sz="5400" b="1" i="1" dirty="0" smtClean="0">
                <a:solidFill>
                  <a:srgbClr val="002060"/>
                </a:solidFill>
              </a:rPr>
              <a:t> журнала</a:t>
            </a:r>
            <a:br>
              <a:rPr lang="ru-RU" sz="5400" b="1" i="1" dirty="0" smtClean="0">
                <a:solidFill>
                  <a:srgbClr val="002060"/>
                </a:solidFill>
              </a:rPr>
            </a:br>
            <a:r>
              <a:rPr lang="ru-RU" sz="5400" b="1" i="1" dirty="0" smtClean="0">
                <a:solidFill>
                  <a:srgbClr val="002060"/>
                </a:solidFill>
              </a:rPr>
              <a:t>«</a:t>
            </a:r>
            <a:r>
              <a:rPr lang="ru-RU" sz="5400" b="1" i="1" dirty="0" err="1" smtClean="0">
                <a:solidFill>
                  <a:srgbClr val="002060"/>
                </a:solidFill>
              </a:rPr>
              <a:t>Мурзилка</a:t>
            </a:r>
            <a:r>
              <a:rPr lang="ru-RU" sz="5400" b="1" i="1" dirty="0" smtClean="0">
                <a:solidFill>
                  <a:srgbClr val="002060"/>
                </a:solidFill>
              </a:rPr>
              <a:t>»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Обложка новогоднего номера журнала «Мурзилка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836712"/>
            <a:ext cx="4248472" cy="542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8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285728"/>
            <a:ext cx="47149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Детский журнал </a:t>
            </a:r>
            <a:r>
              <a:rPr lang="ru-RU" sz="2000" b="1" i="1" dirty="0" smtClean="0">
                <a:solidFill>
                  <a:srgbClr val="C00000"/>
                </a:solidFill>
              </a:rPr>
              <a:t>“Мурзилка”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Впервые вышел в1924 году. Авторский коллектив провозгласил, что новое периодическое издание будет отражать “ребячье житие-бытье и природу”, показывать, “как ребята должны работать сообща, чтобы им было весело от работы”. Символом первого журнала  был обыкновенный черноухий щенок</a:t>
            </a:r>
            <a:r>
              <a:rPr lang="ru-RU" sz="2000" b="1" dirty="0">
                <a:solidFill>
                  <a:srgbClr val="7030A0"/>
                </a:solidFill>
              </a:rPr>
              <a:t>, у которой был хозяин мальчик Петя. </a:t>
            </a:r>
            <a:endParaRPr lang="ru-RU" sz="2000" b="1" dirty="0" smtClean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1165108">
            <a:off x="5618665" y="386221"/>
            <a:ext cx="2975958" cy="381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7864" y="4379156"/>
            <a:ext cx="2143140" cy="233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Журнал &quot;Мурзилка&quot; попал в книгу рекордов Гиннес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68760"/>
            <a:ext cx="489654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209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6380" y="357166"/>
            <a:ext cx="350046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Мурзилка, к образу которого привыкли современные подписчики, появился позже, в 30-е годы. Нарисовал это желтое пушистое существо в красном берете талантливый художник детской книги Аминадив Каневский. 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В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разные годы в журнале работали К.Чуковский, C.Маршак, М.Пришвин, К.Паустовский, 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</a:rPr>
              <a:t>В.Берестов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,.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40768"/>
            <a:ext cx="256492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110</Words>
  <Application>Microsoft Office PowerPoint</Application>
  <PresentationFormat>Экран (4:3)</PresentationFormat>
  <Paragraphs>7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Путешествие по страницам  журнала «Мурзилка»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Тарас</dc:creator>
  <cp:lastModifiedBy>Рита</cp:lastModifiedBy>
  <cp:revision>42</cp:revision>
  <dcterms:created xsi:type="dcterms:W3CDTF">2012-04-13T14:58:32Z</dcterms:created>
  <dcterms:modified xsi:type="dcterms:W3CDTF">2013-12-23T21:47:13Z</dcterms:modified>
</cp:coreProperties>
</file>