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65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Веник</a:t>
            </a:r>
            <a:endParaRPr lang="ru-RU" sz="6000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загруженное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7950" y="2071678"/>
            <a:ext cx="2000264" cy="271464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cs3.livemaster.ru/zhurnalfoto/3/7/c/120403182518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214422"/>
            <a:ext cx="60377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cs3.livemaster.ru/zhurnalfoto/2/d/c/120403182900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285860"/>
            <a:ext cx="60377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714612" y="357166"/>
            <a:ext cx="45720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Свой веник лучше метёт.</a:t>
            </a:r>
          </a:p>
          <a:p>
            <a:r>
              <a:rPr lang="ru-RU" sz="2400" dirty="0" smtClean="0"/>
              <a:t>      </a:t>
            </a:r>
            <a:r>
              <a:rPr lang="ru-RU" sz="2800" dirty="0" smtClean="0"/>
              <a:t>Осетинская пословица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3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3_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1571612"/>
            <a:ext cx="3571875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В Великой Доброни вяжут веники всей семьей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1571612"/>
            <a:ext cx="3571875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142976" y="428604"/>
            <a:ext cx="78581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              РУССКАЯ НАРОДНАЯ ПОСЛОВИЦА</a:t>
            </a:r>
          </a:p>
          <a:p>
            <a:r>
              <a:rPr lang="ru-RU" sz="2800" b="1" dirty="0" smtClean="0"/>
              <a:t>«У нас так ведётся, что изба веником метётся»</a:t>
            </a:r>
            <a:endParaRPr lang="ru-RU" sz="2800" b="1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http://podelki-shop.ru/wp-content/uploads/2010/03/veniki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357554" y="1714488"/>
            <a:ext cx="3071834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357422" y="357166"/>
            <a:ext cx="5715039" cy="1384995"/>
          </a:xfrm>
          <a:prstGeom prst="rect">
            <a:avLst/>
          </a:prstGeom>
          <a:solidFill>
            <a:srgbClr val="FFC000"/>
          </a:solidFill>
          <a:ln w="1905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Толковый словарь Ожегова: </a:t>
            </a:r>
          </a:p>
          <a:p>
            <a:r>
              <a:rPr lang="ru-RU" sz="2800" dirty="0" smtClean="0"/>
              <a:t>«Веник – связка веток, прутьев, </a:t>
            </a:r>
          </a:p>
          <a:p>
            <a:r>
              <a:rPr lang="ru-RU" sz="2800" dirty="0" smtClean="0"/>
              <a:t>сухих длинных стеблей».</a:t>
            </a:r>
            <a:endParaRPr lang="ru-RU" sz="2800" dirty="0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http://cs3.livemaster.ru/zhurnalfoto/c/1/d/120403171905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143240" y="1571612"/>
            <a:ext cx="339313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714744" y="500042"/>
            <a:ext cx="21367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СОРГО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4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_0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28860" y="1714488"/>
            <a:ext cx="4762500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cs3.livemaster.ru/zhurnalfoto/1/7/0/120403172256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214422"/>
            <a:ext cx="60377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cs3.livemaster.ru/zhurnalfoto/0/b/c/120403174650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214422"/>
            <a:ext cx="60377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cs3.livemaster.ru/zhurnalfoto/7/7/e/120403175638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214422"/>
            <a:ext cx="60377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cs3.livemaster.ru/zhurnalfoto/3/5/7/120403181324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214422"/>
            <a:ext cx="60377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41</Words>
  <PresentationFormat>Экран (4:3)</PresentationFormat>
  <Paragraphs>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Веник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Pavel123</dc:creator>
  <cp:lastModifiedBy>Pavel123</cp:lastModifiedBy>
  <cp:revision>9</cp:revision>
  <dcterms:created xsi:type="dcterms:W3CDTF">2014-01-31T06:19:59Z</dcterms:created>
  <dcterms:modified xsi:type="dcterms:W3CDTF">2014-03-05T05:12:45Z</dcterms:modified>
</cp:coreProperties>
</file>