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3" r:id="rId5"/>
    <p:sldId id="264" r:id="rId6"/>
    <p:sldId id="265" r:id="rId7"/>
    <p:sldId id="266" r:id="rId8"/>
    <p:sldId id="273" r:id="rId9"/>
    <p:sldId id="270" r:id="rId10"/>
    <p:sldId id="272" r:id="rId11"/>
    <p:sldId id="268" r:id="rId12"/>
    <p:sldId id="259" r:id="rId13"/>
    <p:sldId id="260" r:id="rId14"/>
    <p:sldId id="261" r:id="rId15"/>
    <p:sldId id="274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404EA2C-B50E-4E8A-B4D6-51DE022D037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elenaranko.ucoz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avel123\Documents\&#1053;&#1072;&#1090;&#1072;&#1096;&#1072;\2&#1082;&#1083;\&#1050;&#1088;&#1080;&#1090;&#1080;&#1095;&#1077;&#1089;&#1082;&#1086;&#1077;%20&#1084;&#1099;&#1096;&#1083;&#1077;&#1085;&#1080;&#1077;\&#1051;ev_&#1051;eshenko_-_&#1056;oditel'skiiy_dom_(basemp3.ru).mp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75656" y="908720"/>
            <a:ext cx="6953996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Л.Н.Толстой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«Отец и сыновья»</a:t>
            </a:r>
            <a:endParaRPr kumimoji="0" lang="ru-RU" sz="66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005064"/>
            <a:ext cx="3763962" cy="18528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Рябухина Наталья Петровна</a:t>
            </a:r>
          </a:p>
          <a:p>
            <a:pPr algn="l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l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МАОУ СОШ №9</a:t>
            </a:r>
          </a:p>
          <a:p>
            <a:pPr algn="l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Армавир</a:t>
            </a: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5" descr="Family_of_L__Tolstoy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285984" y="500042"/>
            <a:ext cx="4568825" cy="568007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 descr="006340234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642918"/>
            <a:ext cx="8229600" cy="5535612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428604"/>
            <a:ext cx="6215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Жили-были муж и жена. Были у них дочка Машенька да сын Ванюшка. Вот раз собрались отец с матерью в город и говорят Маше: - Ну, дочка, будь умницей, береги братца. А мы с базара гостинцев привезём. </a:t>
            </a:r>
            <a:endParaRPr lang="ru-RU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1643050"/>
            <a:ext cx="1252843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Сказка</a:t>
            </a:r>
            <a:endParaRPr lang="ru-RU" sz="24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2285992"/>
            <a:ext cx="292895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Голодная мычит,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Сытая жуёт,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Малым детям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Молоко даёт.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3286124"/>
            <a:ext cx="1414170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Загадка</a:t>
            </a:r>
            <a:endParaRPr lang="ru-RU" sz="24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715008" y="2143116"/>
            <a:ext cx="27860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Вот моя деревня,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Вот мой дом родной;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Вот качусь я  в  санках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 горе крутой.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29256" y="3357562"/>
            <a:ext cx="2603405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Стихотворение</a:t>
            </a:r>
            <a:endParaRPr lang="ru-RU" sz="24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71670" y="4500570"/>
            <a:ext cx="52149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Мишутка и Стасик сидели в саду на скамеечке и разговаривали. Только они разговаривали не просто, как другие ребята, а рассказывали друг другу разные небылицы, будто пошли на спор, кто кого переврёт. </a:t>
            </a:r>
            <a:endParaRPr lang="ru-RU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14744" y="4000504"/>
            <a:ext cx="1426737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Рассказ</a:t>
            </a:r>
            <a:endParaRPr lang="ru-RU" sz="24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86116" y="2500306"/>
            <a:ext cx="21802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Жанры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25" grpId="0"/>
      <p:bldP spid="7" grpId="0"/>
      <p:bldP spid="1026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6116" y="785794"/>
            <a:ext cx="26228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Притча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14348" y="2857496"/>
            <a:ext cx="119200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Притча –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так называется  небольшой рассказ,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smtClean="0">
                <a:solidFill>
                  <a:srgbClr val="333333"/>
                </a:solidFill>
                <a:latin typeface="+mj-lt"/>
                <a:ea typeface="Calibri" pitchFamily="34" charset="0"/>
                <a:cs typeface="Times New Roman" pitchFamily="18" charset="0"/>
              </a:rPr>
              <a:t>                   </a:t>
            </a:r>
            <a:r>
              <a:rPr kumimoji="0" lang="ru-RU" sz="20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содержащий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поучение в иносказательной форме.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ПРИТЧА – поучение в примерах. (В.И.Даль).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42910" y="2000240"/>
            <a:ext cx="5588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Притча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поучение в примерах. (В.И.Даль).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ьга\Desktop\отец и сыновь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00108"/>
            <a:ext cx="8136903" cy="40324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71736" y="50006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dirty="0" smtClean="0"/>
              <a:t>Отец и говорит:</a:t>
            </a:r>
          </a:p>
          <a:p>
            <a:pPr>
              <a:buNone/>
            </a:pPr>
            <a:r>
              <a:rPr lang="ru-RU" dirty="0" smtClean="0"/>
              <a:t>- Так-то и вы: если в согласии жить будете, никто вас не одолеет; а если сориться да все врозь, - вас всякий легко погубит.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Семья- это счастье, любовь и удача,</a:t>
            </a:r>
          </a:p>
          <a:p>
            <a:r>
              <a:rPr lang="ru-RU" sz="2800" dirty="0" smtClean="0"/>
              <a:t>Семья- это летом поездки на дачу.</a:t>
            </a:r>
          </a:p>
          <a:p>
            <a:r>
              <a:rPr lang="ru-RU" sz="2800" dirty="0" smtClean="0"/>
              <a:t>Семья- это труд, друг о друге забота,</a:t>
            </a:r>
          </a:p>
          <a:p>
            <a:r>
              <a:rPr lang="ru-RU" sz="2800" dirty="0" smtClean="0"/>
              <a:t>Семья- это много домашней работы.</a:t>
            </a:r>
          </a:p>
          <a:p>
            <a:r>
              <a:rPr lang="ru-RU" sz="2800" dirty="0" smtClean="0"/>
              <a:t>Семья- это важно.</a:t>
            </a:r>
          </a:p>
          <a:p>
            <a:r>
              <a:rPr lang="ru-RU" sz="2800" dirty="0" smtClean="0"/>
              <a:t>Семья- это сложно.</a:t>
            </a:r>
          </a:p>
          <a:p>
            <a:r>
              <a:rPr lang="ru-RU" sz="2800" dirty="0" smtClean="0"/>
              <a:t>Но жить одному без семьи </a:t>
            </a:r>
            <a:r>
              <a:rPr lang="ru-RU" sz="2800" dirty="0" err="1" smtClean="0"/>
              <a:t>невожможно</a:t>
            </a:r>
            <a:r>
              <a:rPr lang="ru-RU" sz="2800" dirty="0" smtClean="0"/>
              <a:t>!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загруженное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571612"/>
            <a:ext cx="3000396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196752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700" i="1" dirty="0" smtClean="0"/>
          </a:p>
          <a:p>
            <a:pPr lvl="0" algn="ctr"/>
            <a:r>
              <a:rPr lang="ru-RU" dirty="0" smtClean="0"/>
              <a:t>Источник шаблона</a:t>
            </a:r>
          </a:p>
          <a:p>
            <a:pPr lvl="0" algn="ctr"/>
            <a:endParaRPr lang="ru-RU" sz="2400" i="1" dirty="0" smtClean="0"/>
          </a:p>
          <a:p>
            <a:pPr algn="ctr"/>
            <a:endParaRPr lang="ru-RU" sz="2400" i="1" dirty="0" smtClean="0"/>
          </a:p>
          <a:p>
            <a:pPr algn="ctr"/>
            <a:endParaRPr lang="ru-RU" sz="700" i="1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3568" y="476672"/>
            <a:ext cx="784887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Интернет – ресурсы: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1785926"/>
            <a:ext cx="45720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err="1" smtClean="0">
                <a:latin typeface="Times New Roman" pitchFamily="18" charset="0"/>
                <a:cs typeface="Arial" pitchFamily="34" charset="0"/>
              </a:rPr>
              <a:t>Ранько</a:t>
            </a:r>
            <a:r>
              <a:rPr lang="ru-RU" b="1" i="1" dirty="0" smtClean="0">
                <a:latin typeface="Times New Roman" pitchFamily="18" charset="0"/>
                <a:cs typeface="Arial" pitchFamily="34" charset="0"/>
              </a:rPr>
              <a:t> Елена Алексеевна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cs typeface="Arial" pitchFamily="34" charset="0"/>
              </a:rPr>
              <a:t>учитель начальных классов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cs typeface="Arial" pitchFamily="34" charset="0"/>
              </a:rPr>
              <a:t>МАОУ лицей №21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Times New Roman" pitchFamily="18" charset="0"/>
                <a:cs typeface="Arial" pitchFamily="34" charset="0"/>
              </a:rPr>
              <a:t>  г. Иваново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latin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Times New Roman" pitchFamily="18" charset="0"/>
                <a:cs typeface="Arial" pitchFamily="34" charset="0"/>
              </a:rPr>
              <a:t>Сайт: </a:t>
            </a:r>
            <a:r>
              <a:rPr lang="en-US" i="1" dirty="0" smtClean="0">
                <a:latin typeface="Times New Roman" pitchFamily="18" charset="0"/>
                <a:cs typeface="Arial" pitchFamily="34" charset="0"/>
                <a:hlinkClick r:id="rId2"/>
              </a:rPr>
              <a:t>http://elenaranko.ucoz.ru/</a:t>
            </a:r>
            <a:r>
              <a:rPr lang="ru-RU" i="1" dirty="0" smtClean="0">
                <a:latin typeface="Times New Roman" pitchFamily="18" charset="0"/>
                <a:cs typeface="Arial" pitchFamily="34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Лev_Лeshenko_-_Рoditel'skiiy_dom_(basemp3.ru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9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ANd9GcSH-Cf8k0YfL45Hw2j-vnQk7D0YainAHr1Bux-e1bC8gvHNgj_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071678"/>
            <a:ext cx="3073400" cy="4105275"/>
          </a:xfrm>
          <a:prstGeom prst="rect">
            <a:avLst/>
          </a:prstGeom>
          <a:noFill/>
          <a:ln w="349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7224" y="1285860"/>
            <a:ext cx="3757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+mj-lt"/>
              </a:rPr>
              <a:t>ПРОВОРОНИЛА</a:t>
            </a:r>
            <a:endParaRPr lang="ru-RU" sz="36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2143116"/>
            <a:ext cx="2134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+mj-lt"/>
              </a:rPr>
              <a:t>ВОРОНА</a:t>
            </a:r>
            <a:endParaRPr lang="ru-RU" sz="36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3000372"/>
            <a:ext cx="3044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+mj-lt"/>
              </a:rPr>
              <a:t>ВОРОНЁНКА</a:t>
            </a:r>
            <a:endParaRPr lang="ru-RU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mph" presetSubtype="2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mph" presetSubtype="2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Лев Николаевич Толстой</a:t>
            </a:r>
            <a:endParaRPr lang="ru-RU" dirty="0"/>
          </a:p>
        </p:txBody>
      </p:sp>
      <p:pic>
        <p:nvPicPr>
          <p:cNvPr id="4" name="Picture 6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0750" y="1729581"/>
            <a:ext cx="4762500" cy="4267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ya_20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3042" y="1643050"/>
            <a:ext cx="6000750" cy="32194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5" descr="tolstou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18" y="857232"/>
            <a:ext cx="6037074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tolstoy_lev_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28926" y="1285860"/>
            <a:ext cx="3619296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 descr="Tolst_kent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760413" y="630238"/>
            <a:ext cx="7623175" cy="5148262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5" descr="0030-028-L_N_-Tolstoj-s-krestjanskimi-detmi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000100" y="428604"/>
            <a:ext cx="7121525" cy="5853112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281</Words>
  <Application>Microsoft Office PowerPoint</Application>
  <PresentationFormat>Экран (4:3)</PresentationFormat>
  <Paragraphs>49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Лев Николаевич Толстой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Pavel123</cp:lastModifiedBy>
  <cp:revision>17</cp:revision>
  <dcterms:created xsi:type="dcterms:W3CDTF">2013-08-18T05:10:05Z</dcterms:created>
  <dcterms:modified xsi:type="dcterms:W3CDTF">2014-03-05T05:34:31Z</dcterms:modified>
</cp:coreProperties>
</file>