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28E58D-B6AC-483E-906A-B8F9474F57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56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97D0-A0A5-4978-B1BE-3EB4ECBE7E9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3F48C83-B541-42D7-AA43-FF92D168F635}" type="slidenum">
              <a:rPr lang="ru-RU" altLang="ru-RU" sz="1200">
                <a:latin typeface="Calibri" pitchFamily="34" charset="0"/>
              </a:rPr>
              <a:pPr algn="r"/>
              <a:t>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BC526-4781-4C8D-B5A3-C5921495F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71035"/>
      </p:ext>
    </p:extLst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BEFF-A3F4-4931-8D6D-727B30646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555764"/>
      </p:ext>
    </p:extLst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9C36-A630-427B-898D-11CE8A3A93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907863"/>
      </p:ext>
    </p:extLst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29E4-E786-4392-B24C-955523B10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288158"/>
      </p:ext>
    </p:extLst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62839-D21E-4D05-A6DA-9A5F8EE0F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811999"/>
      </p:ext>
    </p:extLst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A3A1-E094-4A40-914B-E8862530A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678200"/>
      </p:ext>
    </p:extLst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C6C8-4B1E-4866-95DC-C1828D5A7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678603"/>
      </p:ext>
    </p:extLst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40F2-0577-44E3-B8CF-25C4D5800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888459"/>
      </p:ext>
    </p:extLst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5E73-554D-486B-BE2F-75452DD9BF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533190"/>
      </p:ext>
    </p:extLst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07FB-2881-433F-AF62-B66D307223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647656"/>
      </p:ext>
    </p:extLst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841DB-E5BD-4CC2-B40E-BEAA94E724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70594"/>
      </p:ext>
    </p:extLst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985E8-4F2F-40AF-BF50-1B3FFABD72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austu-resimleri.com/d/646-2/park+alan__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9;&#1072;&#1081;&#1090;\&#1095;&#1090;&#1077;&#1085;&#1080;&#1077;%20&#1058;,&#1090;\&#1050;%20&#1069;&#1083;&#1080;&#1079;&#1077;.mi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ulum.net/kartlari-resimleri/manzara-resimleri/images/manzara-resmi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omantic-online.com/uploads/users_images/1/204/48c629d9b2f5c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foto/b/1/411/1760411/f_705839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desktop.ru/wallpaper/4desktop_ru_bereg_reki_1024_111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5904/milkamilkina.1bc/0_9f61c_bed20634_X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ohot.org/uploads/posts/2011-04/1302461790_krasivie_foto_rek-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5605/lenivova-elena.126/0_6dec4_ff9aa1f5_X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алина\Рабочий стол\сохранить со сканера\7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16223" r="-2896" b="15967"/>
          <a:stretch>
            <a:fillRect/>
          </a:stretch>
        </p:blipFill>
        <p:spPr>
          <a:xfrm>
            <a:off x="357158" y="2143125"/>
            <a:ext cx="7929567" cy="4714875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143932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Добро пожаловать на урок чтения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ark+alan_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К Элизе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anzara-resmi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8"/>
            <a:ext cx="9114547" cy="68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8c629d9b2f5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_705839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4desktop_ru_bereg_reki_1024_11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_9f61c_bed20634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302461790_krasivie_foto_rek-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_6dec4_ff9aa1f5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Экран (4:3)</PresentationFormat>
  <Paragraphs>3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Коломейченко Геннадий</cp:lastModifiedBy>
  <cp:revision>4</cp:revision>
  <dcterms:created xsi:type="dcterms:W3CDTF">2012-11-25T04:10:14Z</dcterms:created>
  <dcterms:modified xsi:type="dcterms:W3CDTF">2014-03-24T15:01:34Z</dcterms:modified>
</cp:coreProperties>
</file>