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76" r:id="rId8"/>
    <p:sldId id="279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2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FF0000"/>
            </a:gs>
            <a:gs pos="50000">
              <a:srgbClr val="FFFF00"/>
            </a:gs>
            <a:gs pos="75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9154" y="5715016"/>
            <a:ext cx="4414846" cy="785818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ГБДОУ детского сада № 44 Калининского района </a:t>
            </a: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Найдёнова Екатерина Александровна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764386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Использование различных приёмов мнемотехники для формирования и закрепления знаний детей правил дорожного движения (ПДД)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Безопасность жизнедеятельности детей представляет собой серьёзную проблему современности.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Вот почему с самого раннего возраста необходимо учить детей правилам дорожного движения. 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Главная задача воспитателя доступно разъяснять правила ребёнку, а при выборе формы обучения подобрать такую, которая максимально доступно донесёт не только ПДД, но и правила безопасного поведения на улице, дороге, в транспорте.</a:t>
            </a:r>
            <a:endParaRPr lang="ru-RU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Особое место в работе с детьми занимает использование в качестве дидактического материала </a:t>
            </a:r>
            <a:r>
              <a:rPr lang="ru-RU" sz="2400" dirty="0" err="1" smtClean="0"/>
              <a:t>мнемотаблицы</a:t>
            </a:r>
            <a:r>
              <a:rPr lang="ru-RU" sz="2400" dirty="0" smtClean="0"/>
              <a:t>. </a:t>
            </a:r>
            <a:r>
              <a:rPr lang="ru-RU" sz="2400" dirty="0" err="1" smtClean="0"/>
              <a:t>Мнемотаблица</a:t>
            </a:r>
            <a:r>
              <a:rPr lang="ru-RU" sz="2400" dirty="0" smtClean="0"/>
              <a:t> - это преображение из абстрактных символов в образы.</a:t>
            </a:r>
          </a:p>
          <a:p>
            <a:pPr>
              <a:buNone/>
            </a:pPr>
            <a:endParaRPr lang="ru-RU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К. Д. Ушинский сказал: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«Если ребёнок молчит, покажите ему картинку и он заговорит».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ПДД\фото ПДД\DSC_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5004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Работа с </a:t>
            </a:r>
            <a:r>
              <a:rPr lang="ru-RU" sz="2400" dirty="0" err="1" smtClean="0">
                <a:solidFill>
                  <a:schemeClr val="bg1"/>
                </a:solidFill>
              </a:rPr>
              <a:t>мнемотаблицей</a:t>
            </a:r>
            <a:r>
              <a:rPr lang="ru-RU" sz="2400" dirty="0" smtClean="0">
                <a:solidFill>
                  <a:schemeClr val="bg1"/>
                </a:solidFill>
              </a:rPr>
              <a:t> состоит из нескольких этапов:</a:t>
            </a:r>
          </a:p>
          <a:p>
            <a:pPr lvl="1">
              <a:buFont typeface="Calibri" pitchFamily="34" charset="0"/>
              <a:buChar char="─"/>
            </a:pPr>
            <a:r>
              <a:rPr lang="ru-RU" sz="2400" dirty="0" smtClean="0">
                <a:solidFill>
                  <a:schemeClr val="bg1"/>
                </a:solidFill>
              </a:rPr>
              <a:t>Рассматривание таблицы и разбор того, что на ней нарисовано</a:t>
            </a:r>
          </a:p>
          <a:p>
            <a:pPr lvl="1">
              <a:buFont typeface="Calibri" pitchFamily="34" charset="0"/>
              <a:buChar char="─"/>
            </a:pPr>
            <a:r>
              <a:rPr lang="ru-RU" sz="2400" dirty="0" smtClean="0">
                <a:solidFill>
                  <a:schemeClr val="bg1"/>
                </a:solidFill>
              </a:rPr>
              <a:t>Осуществление, так называемого перекодирования информации</a:t>
            </a:r>
          </a:p>
          <a:p>
            <a:pPr lvl="1">
              <a:buFont typeface="Calibri" pitchFamily="34" charset="0"/>
              <a:buChar char="─"/>
            </a:pPr>
            <a:r>
              <a:rPr lang="ru-RU" sz="2400" dirty="0" smtClean="0">
                <a:solidFill>
                  <a:schemeClr val="bg1"/>
                </a:solidFill>
              </a:rPr>
              <a:t>После перекодирования осуществляется пересказ правил с опорой на картинки, то есть происходит отработка метода запоминания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Детям дошкольного возраста трудно сразу уловить обучающую информацию </a:t>
            </a:r>
            <a:r>
              <a:rPr lang="ru-RU" sz="2400" dirty="0" err="1" smtClean="0"/>
              <a:t>мнемотаблиц</a:t>
            </a:r>
            <a:r>
              <a:rPr lang="ru-RU" sz="2400" dirty="0" smtClean="0"/>
              <a:t>, поэтому лучше начинать с </a:t>
            </a:r>
            <a:r>
              <a:rPr lang="ru-RU" sz="2400" dirty="0" err="1" smtClean="0"/>
              <a:t>мнемодорожек</a:t>
            </a: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ПДД\фото ПДД\DSC_0014.JPG"/>
          <p:cNvPicPr>
            <a:picLocks noChangeAspect="1" noChangeArrowheads="1"/>
          </p:cNvPicPr>
          <p:nvPr/>
        </p:nvPicPr>
        <p:blipFill rotWithShape="1">
          <a:blip r:embed="rId2" cstate="print"/>
          <a:srcRect l="5555" t="28360" r="3334" b="23810"/>
          <a:stretch/>
        </p:blipFill>
        <p:spPr bwMode="auto">
          <a:xfrm>
            <a:off x="508001" y="1944914"/>
            <a:ext cx="8331200" cy="3280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Простейшие правила ПДД в </a:t>
            </a:r>
            <a:r>
              <a:rPr lang="ru-RU" dirty="0" err="1" smtClean="0"/>
              <a:t>мнемодорожках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796" y="5572140"/>
            <a:ext cx="8258204" cy="6969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Полоски на дороге называются пешеходный переход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фото ПДД\фото ПДД\DSC_0024.JPG"/>
          <p:cNvPicPr>
            <a:picLocks noChangeAspect="1" noChangeArrowheads="1"/>
          </p:cNvPicPr>
          <p:nvPr/>
        </p:nvPicPr>
        <p:blipFill rotWithShape="1">
          <a:blip r:embed="rId2" cstate="print"/>
          <a:srcRect l="7461" t="12063" r="6508" b="4762"/>
          <a:stretch/>
        </p:blipFill>
        <p:spPr bwMode="auto">
          <a:xfrm>
            <a:off x="682171" y="827314"/>
            <a:ext cx="7866744" cy="570411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215082"/>
            <a:ext cx="8229600" cy="64291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Переходить дорогу на красный сигнал светофора даже если на ней нет машин - запрещается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034" y="85794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 дальнейшем, поняв работу с </a:t>
            </a:r>
            <a:r>
              <a:rPr lang="ru-RU" sz="2400" dirty="0" err="1" smtClean="0">
                <a:solidFill>
                  <a:schemeClr val="bg1"/>
                </a:solidFill>
              </a:rPr>
              <a:t>мнемодорожкой</a:t>
            </a:r>
            <a:r>
              <a:rPr lang="ru-RU" sz="2400" dirty="0" smtClean="0">
                <a:solidFill>
                  <a:schemeClr val="bg1"/>
                </a:solidFill>
              </a:rPr>
              <a:t>, дети легко усваивают </a:t>
            </a:r>
            <a:r>
              <a:rPr lang="ru-RU" sz="2400" dirty="0" err="1" smtClean="0">
                <a:solidFill>
                  <a:schemeClr val="bg1"/>
                </a:solidFill>
              </a:rPr>
              <a:t>мнемотаблицы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фото ПДД\фото ПДД\DSC_0028.JPG"/>
          <p:cNvPicPr>
            <a:picLocks noChangeAspect="1" noChangeArrowheads="1"/>
          </p:cNvPicPr>
          <p:nvPr/>
        </p:nvPicPr>
        <p:blipFill rotWithShape="1">
          <a:blip r:embed="rId2" cstate="print"/>
          <a:srcRect l="5080" t="4021" r="6984" b="2857"/>
          <a:stretch/>
        </p:blipFill>
        <p:spPr bwMode="auto">
          <a:xfrm>
            <a:off x="464456" y="275771"/>
            <a:ext cx="8040915" cy="63862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72206"/>
            <a:ext cx="9144000" cy="7857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Нельзя близко подходить и стоять у края дороги на пешеходном переходе и остановке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6429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Простейшие правила ПДД в мнемодорожках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44</dc:creator>
  <cp:lastModifiedBy>Kate</cp:lastModifiedBy>
  <cp:revision>12</cp:revision>
  <dcterms:created xsi:type="dcterms:W3CDTF">2014-10-10T10:59:59Z</dcterms:created>
  <dcterms:modified xsi:type="dcterms:W3CDTF">2014-10-15T17:58:22Z</dcterms:modified>
</cp:coreProperties>
</file>