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7954-932E-4A04-AD6F-0B907C1760C3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53D8-B78A-4A98-9105-67FDF2766F4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7954-932E-4A04-AD6F-0B907C1760C3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53D8-B78A-4A98-9105-67FDF2766F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7954-932E-4A04-AD6F-0B907C1760C3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53D8-B78A-4A98-9105-67FDF2766F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7954-932E-4A04-AD6F-0B907C1760C3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53D8-B78A-4A98-9105-67FDF2766F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7954-932E-4A04-AD6F-0B907C1760C3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53D8-B78A-4A98-9105-67FDF2766F4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7954-932E-4A04-AD6F-0B907C1760C3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53D8-B78A-4A98-9105-67FDF2766F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7954-932E-4A04-AD6F-0B907C1760C3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53D8-B78A-4A98-9105-67FDF2766F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7954-932E-4A04-AD6F-0B907C1760C3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53D8-B78A-4A98-9105-67FDF2766F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7954-932E-4A04-AD6F-0B907C1760C3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53D8-B78A-4A98-9105-67FDF2766F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7954-932E-4A04-AD6F-0B907C1760C3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53D8-B78A-4A98-9105-67FDF2766F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7954-932E-4A04-AD6F-0B907C1760C3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F5D53D8-B78A-4A98-9105-67FDF2766F4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8D7954-932E-4A04-AD6F-0B907C1760C3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5D53D8-B78A-4A98-9105-67FDF2766F4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  <a:latin typeface="ItalicC" pitchFamily="2" charset="0"/>
                <a:cs typeface="ItalicC" pitchFamily="2" charset="0"/>
              </a:rPr>
              <a:t>О братьях</a:t>
            </a:r>
            <a:endParaRPr lang="ru-RU" sz="5400" b="1" dirty="0">
              <a:solidFill>
                <a:srgbClr val="00B050"/>
              </a:solidFill>
              <a:latin typeface="ItalicC" pitchFamily="2" charset="0"/>
              <a:cs typeface="ItalicC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92D050"/>
                </a:solidFill>
                <a:latin typeface="ItalicC" pitchFamily="2" charset="0"/>
                <a:cs typeface="ItalicC" pitchFamily="2" charset="0"/>
              </a:rPr>
              <a:t>н</a:t>
            </a:r>
            <a:r>
              <a:rPr lang="ru-RU" sz="5400" b="1" dirty="0" smtClean="0">
                <a:solidFill>
                  <a:srgbClr val="92D050"/>
                </a:solidFill>
                <a:latin typeface="ItalicC" pitchFamily="2" charset="0"/>
                <a:cs typeface="ItalicC" pitchFamily="2" charset="0"/>
              </a:rPr>
              <a:t>аших меньших</a:t>
            </a:r>
            <a:endParaRPr lang="ru-RU" sz="5400" b="1" dirty="0">
              <a:solidFill>
                <a:srgbClr val="92D050"/>
              </a:solidFill>
              <a:latin typeface="ItalicC" pitchFamily="2" charset="0"/>
              <a:cs typeface="ItalicC" pitchFamily="2" charset="0"/>
            </a:endParaRPr>
          </a:p>
        </p:txBody>
      </p:sp>
      <p:pic>
        <p:nvPicPr>
          <p:cNvPr id="12290" name="Picture 2" descr="http://q.foto.radikal.ru/0702/e3c3c9df52b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188640"/>
            <a:ext cx="4104456" cy="3322357"/>
          </a:xfrm>
          <a:prstGeom prst="rect">
            <a:avLst/>
          </a:prstGeom>
          <a:noFill/>
        </p:spPr>
      </p:pic>
      <p:pic>
        <p:nvPicPr>
          <p:cNvPr id="12292" name="Picture 4" descr="http://www.lenagold.ru/fon/clipart/z/zay/zajats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077072"/>
            <a:ext cx="2411338" cy="2553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3407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ItalicC" pitchFamily="2" charset="0"/>
                <a:cs typeface="ItalicC" pitchFamily="2" charset="0"/>
              </a:rPr>
              <a:t>Борис Житков</a:t>
            </a:r>
            <a:r>
              <a:rPr lang="ru-RU" dirty="0" smtClean="0">
                <a:latin typeface="ItalicC" pitchFamily="2" charset="0"/>
                <a:cs typeface="ItalicC" pitchFamily="2" charset="0"/>
              </a:rPr>
              <a:t/>
            </a:r>
            <a:br>
              <a:rPr lang="ru-RU" dirty="0" smtClean="0">
                <a:latin typeface="ItalicC" pitchFamily="2" charset="0"/>
                <a:cs typeface="ItalicC" pitchFamily="2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ItalicC" pitchFamily="2" charset="0"/>
                <a:cs typeface="ItalicC" pitchFamily="2" charset="0"/>
              </a:rPr>
              <a:t>«Храбрый утенок».</a:t>
            </a:r>
            <a:endParaRPr lang="ru-RU" b="1" dirty="0">
              <a:solidFill>
                <a:srgbClr val="FFC000"/>
              </a:solidFill>
              <a:latin typeface="ItalicC" pitchFamily="2" charset="0"/>
              <a:cs typeface="ItalicC" pitchFamily="2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2963728"/>
            <a:ext cx="9144000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Алеша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3982998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СТРЕКОЗА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9" y="4878452"/>
            <a:ext cx="259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КОШКА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5733256"/>
            <a:ext cx="208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УТЯТА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9941" name="Picture 5" descr="перепуганные утята убегали и прятались в трав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9724" y="1196752"/>
            <a:ext cx="3884276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4127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latin typeface="ItalicC" pitchFamily="2" charset="0"/>
                <a:cs typeface="ItalicC" pitchFamily="2" charset="0"/>
              </a:rPr>
              <a:t>«Страшный рассказ»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157269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ItalicC" pitchFamily="2" charset="0"/>
                <a:ea typeface="Times New Roman" pitchFamily="18" charset="0"/>
                <a:cs typeface="ItalicC" pitchFamily="2" charset="0"/>
              </a:rPr>
              <a:t>Евгений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ItalicC" pitchFamily="2" charset="0"/>
                <a:ea typeface="Times New Roman" pitchFamily="18" charset="0"/>
                <a:cs typeface="ItalicC" pitchFamily="2" charset="0"/>
              </a:rPr>
              <a:t>Чарушин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ItalicC" pitchFamily="2" charset="0"/>
              <a:cs typeface="ItalicC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84746" y="3244334"/>
            <a:ext cx="2259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ПЕТЯ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49897" y="3982998"/>
            <a:ext cx="17902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ШУРА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83769" y="4721662"/>
            <a:ext cx="23584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ЕЖ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86317" y="5229200"/>
            <a:ext cx="34820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ТИГР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5373216"/>
            <a:ext cx="27782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СОВА</a:t>
            </a:r>
          </a:p>
        </p:txBody>
      </p:sp>
      <p:pic>
        <p:nvPicPr>
          <p:cNvPr id="40963" name="Picture 3" descr="Иллюстрация Чарушина. Еж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3333750" cy="2819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961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ItalicC" pitchFamily="2" charset="0"/>
                <a:cs typeface="ItalicC" pitchFamily="2" charset="0"/>
              </a:rPr>
              <a:t>Литературный кроссворд</a:t>
            </a:r>
            <a:endParaRPr lang="ru-RU" b="1" dirty="0">
              <a:solidFill>
                <a:srgbClr val="00B050"/>
              </a:solidFill>
              <a:latin typeface="ItalicC" pitchFamily="2" charset="0"/>
              <a:cs typeface="ItalicC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2132856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1. </a:t>
            </a:r>
            <a:r>
              <a:rPr lang="ru-RU" sz="4000" b="1" dirty="0" smtClean="0">
                <a:solidFill>
                  <a:srgbClr val="C00000"/>
                </a:solidFill>
              </a:rPr>
              <a:t>ста</a:t>
            </a:r>
            <a:r>
              <a:rPr lang="ru-RU" sz="4000" b="1" dirty="0" smtClean="0">
                <a:solidFill>
                  <a:srgbClr val="92D050"/>
                </a:solidFill>
              </a:rPr>
              <a:t>р</a:t>
            </a:r>
            <a:r>
              <a:rPr lang="ru-RU" sz="4000" b="1" dirty="0" smtClean="0">
                <a:solidFill>
                  <a:srgbClr val="C00000"/>
                </a:solidFill>
              </a:rPr>
              <a:t>ик</a:t>
            </a:r>
            <a:r>
              <a:rPr lang="ru-RU" sz="4000" b="1" dirty="0" smtClean="0"/>
              <a:t>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2564904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2.</a:t>
            </a:r>
            <a:r>
              <a:rPr lang="ru-RU" sz="4000" b="1" dirty="0" smtClean="0">
                <a:solidFill>
                  <a:srgbClr val="FF0000"/>
                </a:solidFill>
              </a:rPr>
              <a:t> ребят</a:t>
            </a:r>
            <a:r>
              <a:rPr lang="ru-RU" sz="4000" b="1" dirty="0" smtClean="0">
                <a:solidFill>
                  <a:srgbClr val="92D050"/>
                </a:solidFill>
              </a:rPr>
              <a:t>а</a:t>
            </a:r>
            <a:endParaRPr lang="ru-RU" sz="4000" dirty="0">
              <a:solidFill>
                <a:srgbClr val="92D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401" y="3244334"/>
            <a:ext cx="34431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      3.</a:t>
            </a:r>
            <a:r>
              <a:rPr lang="ru-RU" sz="4000" b="1" dirty="0" smtClean="0">
                <a:solidFill>
                  <a:srgbClr val="92D050"/>
                </a:solidFill>
              </a:rPr>
              <a:t>с</a:t>
            </a:r>
            <a:r>
              <a:rPr lang="ru-RU" sz="4000" b="1" dirty="0" smtClean="0">
                <a:solidFill>
                  <a:srgbClr val="FFC000"/>
                </a:solidFill>
              </a:rPr>
              <a:t>осиски</a:t>
            </a:r>
            <a:r>
              <a:rPr lang="ru-RU" sz="4000" b="1" dirty="0" smtClean="0"/>
              <a:t> 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3982998"/>
            <a:ext cx="273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4.  </a:t>
            </a:r>
            <a:r>
              <a:rPr lang="ru-RU" sz="4000" b="1" dirty="0" smtClean="0">
                <a:solidFill>
                  <a:srgbClr val="92D050"/>
                </a:solidFill>
              </a:rPr>
              <a:t>с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ова</a:t>
            </a:r>
            <a:r>
              <a:rPr lang="ru-RU" sz="4000" b="1" dirty="0" smtClean="0"/>
              <a:t> 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4721662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     5</a:t>
            </a:r>
            <a:r>
              <a:rPr lang="ru-RU" b="1" dirty="0" smtClean="0"/>
              <a:t>.  </a:t>
            </a:r>
            <a:r>
              <a:rPr lang="ru-RU" sz="4000" b="1" dirty="0" smtClean="0">
                <a:solidFill>
                  <a:srgbClr val="7030A0"/>
                </a:solidFill>
              </a:rPr>
              <a:t>музы</a:t>
            </a:r>
            <a:r>
              <a:rPr lang="ru-RU" sz="4000" b="1" dirty="0" smtClean="0">
                <a:solidFill>
                  <a:srgbClr val="92D050"/>
                </a:solidFill>
              </a:rPr>
              <a:t>к</a:t>
            </a:r>
            <a:r>
              <a:rPr lang="ru-RU" sz="4000" b="1" dirty="0" smtClean="0">
                <a:solidFill>
                  <a:srgbClr val="7030A0"/>
                </a:solidFill>
              </a:rPr>
              <a:t>ант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5460326"/>
            <a:ext cx="439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6. </a:t>
            </a:r>
            <a:r>
              <a:rPr lang="ru-RU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лёша</a:t>
            </a:r>
            <a:endParaRPr lang="ru-RU" sz="3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6198990"/>
            <a:ext cx="475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B0F0"/>
                </a:solidFill>
              </a:rPr>
              <a:t>          7. гнё</a:t>
            </a:r>
            <a:r>
              <a:rPr lang="ru-RU" sz="4000" b="1" dirty="0" smtClean="0">
                <a:solidFill>
                  <a:srgbClr val="92D050"/>
                </a:solidFill>
              </a:rPr>
              <a:t>з</a:t>
            </a:r>
            <a:r>
              <a:rPr lang="ru-RU" sz="4000" b="1" dirty="0" smtClean="0">
                <a:solidFill>
                  <a:srgbClr val="00B0F0"/>
                </a:solidFill>
              </a:rPr>
              <a:t>до </a:t>
            </a:r>
            <a:endParaRPr lang="ru-RU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69272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ПРО ХОМУ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Наверное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все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было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б в доме не так,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Когда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бы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не жил там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пушистый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хомяк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Купили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его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мы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совсем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малышом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Теперь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он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как-будто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сто лет нам знаком.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Он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классный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, он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толстый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очень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смешной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Мне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нужен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давно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был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приятель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такой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Он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очень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забавно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ко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мне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тянет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лапу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чем-то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немного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похожий на папу.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Он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быстрый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он ловкий, почти,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как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гимнаст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Себя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он в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обиду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так просто не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даст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Чужого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увидит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– так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сразу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шипит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Становится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грозным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тогда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он на вид.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Пушистый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комочек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»,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его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мы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зовем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Он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любит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поспать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своем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домике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днем,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ночью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бывает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, заснуть не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дает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То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что-то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ломает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, то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что-то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грызет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Но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все же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его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очень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сильно люблю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радость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свою с ним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всегда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разделю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Теперь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него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я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считаюсь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ответе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Питомцы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домашние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 нам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словно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дети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2474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ItalicC" pitchFamily="2" charset="0"/>
                <a:cs typeface="ItalicC" pitchFamily="2" charset="0"/>
              </a:rPr>
              <a:t>Молодцы!</a:t>
            </a:r>
            <a:endParaRPr lang="ru-RU" b="1" dirty="0">
              <a:solidFill>
                <a:srgbClr val="FF0000"/>
              </a:solidFill>
              <a:latin typeface="ItalicC" pitchFamily="2" charset="0"/>
              <a:cs typeface="ItalicC" pitchFamily="2" charset="0"/>
            </a:endParaRPr>
          </a:p>
        </p:txBody>
      </p:sp>
      <p:pic>
        <p:nvPicPr>
          <p:cNvPr id="44034" name="Picture 2" descr="http://www.lenagold.ru/fon/ani/pti/sova/sova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6768752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188</TotalTime>
  <Words>50</Words>
  <Application>Microsoft Office PowerPoint</Application>
  <PresentationFormat>Экран (4:3)</PresentationFormat>
  <Paragraphs>44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О братьях</vt:lpstr>
      <vt:lpstr>Борис Житков «Храбрый утенок».</vt:lpstr>
      <vt:lpstr>«Страшный рассказ» </vt:lpstr>
      <vt:lpstr>Литературный кроссворд</vt:lpstr>
      <vt:lpstr>Слайд 5</vt:lpstr>
      <vt:lpstr>Молодцы!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RuVarezUser</dc:creator>
  <cp:lastModifiedBy>RuVarezUser</cp:lastModifiedBy>
  <cp:revision>19</cp:revision>
  <dcterms:created xsi:type="dcterms:W3CDTF">2013-11-27T17:51:33Z</dcterms:created>
  <dcterms:modified xsi:type="dcterms:W3CDTF">2013-11-27T20:59:40Z</dcterms:modified>
</cp:coreProperties>
</file>