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BDD5-7C3F-49D4-95C6-403C9564C98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AFE8-2557-4581-9B7E-E9646B32A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online.com/basni/basni-krylova/strekoza-i-murave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ru/url?sa=i&amp;rct=j&amp;q=&amp;esrc=s&amp;source=images&amp;cd=&amp;cad=rja&amp;docid=AA7caxHJ9WQ5yM&amp;tbnid=ceh_Hl70kkbDRM:&amp;ved=0CAQQjB0&amp;url=http://illustrators.ru/illustrations/494066&amp;ei=0lZ6UqqcHuLL4ATL3YHYAQ&amp;bvm=bv.55980276,d.bGE&amp;psig=AFQjCNEaJG_X2gnHVKbsdQs4cvT1fVBYRg&amp;ust=1383835511244039" TargetMode="External"/><Relationship Id="rId4" Type="http://schemas.openxmlformats.org/officeDocument/2006/relationships/hyperlink" Target="http://900igr.net/fotografii/literatura/Biografija-Krylova/007-Pamjatnik-Krylovu-I.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1;\Downloads\Deti-Online.com%20-%20&#1041;&#1072;&#1089;&#1085;&#1080;%20&#1050;&#1088;&#1099;&#1083;&#1086;&#1074;&#1072;%20-%20&#1057;&#1090;&#1088;&#1077;&#1082;&#1086;&#1079;&#1072;%20&#1080;%20&#1084;&#1091;&#1088;&#1072;&#1074;&#1077;&#1081;.%20&#1063;&#1080;&#1090;&#1072;&#1077;&#1090;%20&#1042;&#1072;&#1083;&#1077;&#1085;&#1090;&#1080;&#1085;%20&#1043;&#1072;&#1092;&#1090;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40000" contrast="40000"/>
          </a:blip>
          <a:srcRect l="17798" t="17973" r="50294" b="25254"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1412777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И. А. Крылов </a:t>
            </a:r>
            <a:br>
              <a:rPr lang="ru-RU" sz="3200" dirty="0" smtClean="0"/>
            </a:br>
            <a:r>
              <a:rPr lang="ru-RU" sz="3200" dirty="0" smtClean="0"/>
              <a:t>«Стрекоза и Муравей»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077072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                  Презентация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       учителя начальных классов</a:t>
            </a:r>
          </a:p>
          <a:p>
            <a:pPr algn="just"/>
            <a:r>
              <a:rPr lang="ru-RU" dirty="0" smtClean="0"/>
              <a:t>                               Чусовой Галины Александровны</a:t>
            </a:r>
          </a:p>
          <a:p>
            <a:pPr algn="just"/>
            <a:r>
              <a:rPr lang="ru-RU" dirty="0" smtClean="0"/>
              <a:t>                                                                               </a:t>
            </a:r>
          </a:p>
          <a:p>
            <a:pPr algn="just"/>
            <a:r>
              <a:rPr lang="ru-RU" dirty="0" smtClean="0"/>
              <a:t>                         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Санкт-Петербург                                                           </a:t>
            </a:r>
          </a:p>
          <a:p>
            <a:pPr algn="just"/>
            <a:r>
              <a:rPr lang="ru-RU" dirty="0" smtClean="0"/>
              <a:t>        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40000" contrast="40000"/>
          </a:blip>
          <a:srcRect l="17798" t="17973" r="50294" b="25254"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268760"/>
            <a:ext cx="71287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Интернет-ресурсы: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1"/>
                </a:solidFill>
                <a:hlinkClick r:id="rId3"/>
              </a:rPr>
              <a:t>http://deti-online.com/basni/basni-krylova/strekoza-i-muravei/</a:t>
            </a:r>
            <a:r>
              <a:rPr lang="ru-RU" sz="2000" u="sng" dirty="0" smtClean="0">
                <a:solidFill>
                  <a:schemeClr val="accent1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1"/>
                </a:solidFill>
                <a:hlinkClick r:id="rId4"/>
              </a:rPr>
              <a:t>http://900igr.net/fotografii/literatura/Biografija-Krylova/007-Pamjatnik-Krylovu-I.A.html</a:t>
            </a:r>
            <a:r>
              <a:rPr lang="ru-RU" sz="2000" u="sng" dirty="0" smtClean="0">
                <a:solidFill>
                  <a:schemeClr val="accent1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1"/>
                </a:solidFill>
                <a:hlinkClick r:id="rId5"/>
              </a:rPr>
              <a:t>https://www.google.ru/url?sa=i&amp;rct=j&amp;q=&amp;esrc=s&amp;source=images&amp;cd=&amp;cad=rja&amp;docid=AA7caxHJ9WQ5yM&amp;tbnid=ceh_Hl70kkbDRM:&amp;ved=0CAQQjB0&amp;url=http%3A%2F%2Fillustrators.ru%2Fillustrations%2F494066&amp;ei=0lZ6UqqcHuLL4ATL3YHYAQ&amp;bvm=bv.55980276,d.bGE&amp;psig=AFQjCNEaJG_X2gnHVKbsdQs4cvT1fVBYRg&amp;ust=1383835511244039</a:t>
            </a:r>
            <a:r>
              <a:rPr lang="ru-RU" sz="2000" u="sng" dirty="0" smtClean="0">
                <a:solidFill>
                  <a:schemeClr val="accent1"/>
                </a:solidFill>
              </a:rPr>
              <a:t>: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chemeClr val="accent1"/>
                </a:solidFill>
              </a:rPr>
              <a:t>http://depositphotos.com/4079489/stock-illustration-Background-of-green-leaves.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40000" contrast="40000"/>
          </a:blip>
          <a:srcRect l="17798" t="17973" r="50294" b="25254"/>
          <a:stretch>
            <a:fillRect/>
          </a:stretch>
        </p:blipFill>
        <p:spPr bwMode="auto">
          <a:xfrm>
            <a:off x="395536" y="188640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1484784"/>
            <a:ext cx="63367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Эзоп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Сергей  Владимирович  Михалков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Иван Андреевич Крылов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Лев Николаевич Толстой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55272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40000" contrast="40000"/>
          </a:blip>
          <a:srcRect l="17798" t="17973" r="50294" b="25254"/>
          <a:stretch>
            <a:fillRect/>
          </a:stretch>
        </p:blipFill>
        <p:spPr bwMode="auto">
          <a:xfrm>
            <a:off x="395536" y="188640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2564904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С. В. Михалков: </a:t>
            </a:r>
          </a:p>
          <a:p>
            <a:pPr>
              <a:buNone/>
            </a:pPr>
            <a:r>
              <a:rPr lang="ru-RU" sz="2800" dirty="0" smtClean="0"/>
              <a:t>«Вот пишешь про зверей, про птиц и насекомых, а попадаешь всё в знакомых»…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2186" t="32193" r="45163" b="12536"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Deti-Online.com - Басни Крылова - Стрекоза и муравей. Читает Валентин Гаф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40000" contrast="40000"/>
          </a:blip>
          <a:srcRect l="17798" t="17973" r="50294" b="25254"/>
          <a:stretch>
            <a:fillRect/>
          </a:stretch>
        </p:blipFill>
        <p:spPr bwMode="auto">
          <a:xfrm>
            <a:off x="395536" y="188640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1556793"/>
            <a:ext cx="4518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Афиша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420888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Внимание! Внимание!</a:t>
            </a:r>
          </a:p>
          <a:p>
            <a:pPr algn="ctr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Сегодня состоится премьера спектакля </a:t>
            </a:r>
          </a:p>
          <a:p>
            <a:pPr algn="just">
              <a:buNone/>
            </a:pPr>
            <a:r>
              <a:rPr lang="ru-RU" sz="2800" dirty="0" smtClean="0"/>
              <a:t>«Стрекоза и муравей» (автор И. А. Крылов).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       Исполнители: ученики 2«а»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40000" contrast="40000"/>
          </a:blip>
          <a:srcRect l="17798" t="17973" r="50294" b="25254"/>
          <a:stretch>
            <a:fillRect/>
          </a:stretch>
        </p:blipFill>
        <p:spPr bwMode="auto">
          <a:xfrm>
            <a:off x="395536" y="188640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2348880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Задача урока –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 smtClean="0"/>
              <a:t>                   инсценировать басню.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40000" contrast="40000"/>
          </a:blip>
          <a:srcRect l="17798" t="17973" r="50294" b="25254"/>
          <a:stretch>
            <a:fillRect/>
          </a:stretch>
        </p:blipFill>
        <p:spPr bwMode="auto">
          <a:xfrm>
            <a:off x="395536" y="188640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206084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Основные этапы </a:t>
            </a:r>
            <a:r>
              <a:rPr lang="ru-RU" sz="2800" dirty="0" err="1" smtClean="0"/>
              <a:t>инсценирования</a:t>
            </a:r>
            <a:r>
              <a:rPr lang="ru-RU" sz="2800" dirty="0" smtClean="0"/>
              <a:t> басни: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780928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 чтение  басни;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 распределение ролей;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 отбор средств для создания образов;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dirty="0" err="1" smtClean="0"/>
              <a:t>инсценирование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рефлексия.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40000" contrast="40000"/>
          </a:blip>
          <a:srcRect l="17798" t="17973" r="50294" b="25254"/>
          <a:stretch>
            <a:fillRect/>
          </a:stretch>
        </p:blipFill>
        <p:spPr bwMode="auto">
          <a:xfrm>
            <a:off x="395536" y="260648"/>
            <a:ext cx="849694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2420888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Старый друг лучше новых двух.</a:t>
            </a:r>
          </a:p>
          <a:p>
            <a:endParaRPr lang="ru-RU" sz="2800" dirty="0" smtClean="0"/>
          </a:p>
          <a:p>
            <a:r>
              <a:rPr lang="ru-RU" sz="2800" dirty="0" smtClean="0"/>
              <a:t>Делу время потехе час.</a:t>
            </a:r>
          </a:p>
          <a:p>
            <a:endParaRPr lang="ru-RU" sz="2800" dirty="0" smtClean="0"/>
          </a:p>
          <a:p>
            <a:r>
              <a:rPr lang="ru-RU" sz="2800" dirty="0" smtClean="0"/>
              <a:t>Друг познаётся в беде.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40000" contrast="40000"/>
          </a:blip>
          <a:srcRect l="17798" t="17973" r="50294" b="25254"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1988841"/>
            <a:ext cx="52565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Домашнее задание:</a:t>
            </a:r>
            <a:endParaRPr lang="ru-RU" dirty="0" smtClean="0"/>
          </a:p>
          <a:p>
            <a:r>
              <a:rPr lang="ru-RU" sz="2000" dirty="0" smtClean="0"/>
              <a:t>Т. с. 58, выразительное чтение.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Задание в группах: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создание билетов;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подбор деталей для костюмов актёров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179</Words>
  <Application>Microsoft Office PowerPoint</Application>
  <PresentationFormat>Экран (4:3)</PresentationFormat>
  <Paragraphs>52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21</cp:revision>
  <dcterms:created xsi:type="dcterms:W3CDTF">2013-11-06T15:32:44Z</dcterms:created>
  <dcterms:modified xsi:type="dcterms:W3CDTF">2014-03-27T12:01:42Z</dcterms:modified>
</cp:coreProperties>
</file>