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B7096-D827-42A1-B3F5-D27F58B26726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2D3B3-B4AC-47E8-85F6-9C0B3F549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60B12-8328-4840-8569-3336ACE6F823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0F2D3-BE38-4FF3-A74E-0C2A05D29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AECE9-AC00-44D5-9D8D-552A3A2FA2B7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CE575-7C55-4D26-9527-421C29BA7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4A100-00E5-42A4-9CEB-658BB054A064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7E129-819E-4257-882A-9DC568C15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30E13-C61E-419A-9FAA-1999BA9F365F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80B0D-6430-4BE2-938C-E5470B911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D0A60-1986-4214-9ADB-7314B29D88B8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454D3-DDC7-420D-B7A3-A462F3330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31AF2-0276-435A-B088-24D457F15D6B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0F454-9D09-4CDC-8BC8-5EBC8E8DC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77745-B4C7-4724-A33D-A9E8B8BA40C2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4A8EF-2088-401A-83EB-36B177258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EE0E9-2F58-4A5E-A3BD-A1BDB9768214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B35D9-D57C-4559-8A59-0EF3AB713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752C4-B833-494F-BF1B-EA5113E2EA20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21E49-60B8-4D6C-A41B-832EE0347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2096-313A-4889-858A-444ECC79F71D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B12E8-91CB-40CE-807C-050CB59E4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883F6E-8BE4-4F99-9686-BCD32E890F78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E70B9D-6DB6-456D-977C-1AC2126EA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8352928" cy="147002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Тест «Проверка уровня начитанности»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3857628"/>
            <a:ext cx="601853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4 класс.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Литературное чтение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Составила: Титова Г.С.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282" y="1052736"/>
            <a:ext cx="8929718" cy="1090380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9. Кто автор рассказа «Приёмыш»?</a:t>
            </a:r>
            <a:endParaRPr lang="ru-RU" b="1" i="1" dirty="0" smtClean="0">
              <a:solidFill>
                <a:srgbClr val="0070C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2357430"/>
            <a:ext cx="8929718" cy="3768733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А) М.М. Пришвин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Б) В.П. Астафьев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В) Д.Н. Мамин - Сибиряк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8686800" cy="1500198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10. Выберите автора сказки «Приключения </a:t>
            </a:r>
            <a:r>
              <a:rPr lang="ru-RU" b="1" dirty="0" err="1" smtClean="0">
                <a:solidFill>
                  <a:srgbClr val="0070C0"/>
                </a:solidFill>
              </a:rPr>
              <a:t>Чиполлино</a:t>
            </a:r>
            <a:r>
              <a:rPr lang="ru-RU" b="1" dirty="0" smtClean="0">
                <a:solidFill>
                  <a:srgbClr val="0070C0"/>
                </a:solidFill>
              </a:rPr>
              <a:t>»</a:t>
            </a:r>
            <a:endParaRPr lang="ru-RU" i="1" dirty="0" smtClean="0">
              <a:solidFill>
                <a:srgbClr val="0070C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14282" y="2643182"/>
            <a:ext cx="8472518" cy="3482981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А) Шарль Перро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Б) </a:t>
            </a:r>
            <a:r>
              <a:rPr lang="ru-RU" sz="4000" b="1" dirty="0" err="1" smtClean="0">
                <a:solidFill>
                  <a:srgbClr val="7030A0"/>
                </a:solidFill>
              </a:rPr>
              <a:t>Джанни</a:t>
            </a: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</a:rPr>
              <a:t>Родари</a:t>
            </a:r>
            <a:endParaRPr lang="ru-RU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В) Корней Чуковский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/>
          <a:p>
            <a:r>
              <a:rPr lang="ru-RU" sz="5400" b="1" dirty="0" smtClean="0"/>
              <a:t>Проверь себя!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147248" cy="33452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2204864"/>
          <a:ext cx="645604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020"/>
                <a:gridCol w="3228020"/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1. Б 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6. А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2. А 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7. А,Б 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ru-RU" sz="4800" b="1" baseline="0" dirty="0" smtClean="0">
                          <a:solidFill>
                            <a:schemeClr val="tx1"/>
                          </a:solidFill>
                        </a:rPr>
                        <a:t> В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8. В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4. А 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9. В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5. А 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10. Б 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147248" cy="1642194"/>
          </a:xfrm>
        </p:spPr>
        <p:txBody>
          <a:bodyPr/>
          <a:lstStyle/>
          <a:p>
            <a:r>
              <a:rPr lang="ru-RU" sz="5400" b="1" dirty="0" smtClean="0"/>
              <a:t>Оцени свою работу.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08920"/>
            <a:ext cx="8291264" cy="2985195"/>
          </a:xfrm>
        </p:spPr>
        <p:txBody>
          <a:bodyPr/>
          <a:lstStyle/>
          <a:p>
            <a:pPr>
              <a:buNone/>
            </a:pPr>
            <a:r>
              <a:rPr lang="ru-RU" sz="4800" dirty="0" smtClean="0"/>
              <a:t>«5» – без ошибок</a:t>
            </a:r>
          </a:p>
          <a:p>
            <a:pPr>
              <a:buNone/>
            </a:pPr>
            <a:r>
              <a:rPr lang="ru-RU" sz="4800" dirty="0" smtClean="0"/>
              <a:t>«4» – 1 – 2 ошибки</a:t>
            </a:r>
          </a:p>
          <a:p>
            <a:pPr>
              <a:buNone/>
            </a:pPr>
            <a:r>
              <a:rPr lang="ru-RU" sz="4800" dirty="0" smtClean="0"/>
              <a:t>«3» – 3 – 4 ошибки</a:t>
            </a:r>
          </a:p>
          <a:p>
            <a:pPr>
              <a:buNone/>
            </a:pPr>
            <a:r>
              <a:rPr lang="ru-RU" sz="4800" dirty="0" smtClean="0"/>
              <a:t>«2» – 5 и более ошибок</a:t>
            </a:r>
            <a:endParaRPr lang="ru-RU" sz="4800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7380312" y="5373216"/>
            <a:ext cx="808856" cy="808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-2500362" y="1714488"/>
            <a:ext cx="10858576" cy="35719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1. Откуда эти строки? </a:t>
            </a: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Прочитай вон, на </a:t>
            </a:r>
            <a:r>
              <a:rPr lang="ru-RU" sz="3200" b="1" dirty="0" err="1" smtClean="0">
                <a:solidFill>
                  <a:srgbClr val="0070C0"/>
                </a:solidFill>
              </a:rPr>
              <a:t>камени</a:t>
            </a: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Придорожном </a:t>
            </a:r>
            <a:r>
              <a:rPr lang="ru-RU" sz="3200" b="1" dirty="0" err="1" smtClean="0">
                <a:solidFill>
                  <a:srgbClr val="0070C0"/>
                </a:solidFill>
              </a:rPr>
              <a:t>надписочка</a:t>
            </a: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Чётко –ясно </a:t>
            </a:r>
            <a:r>
              <a:rPr lang="ru-RU" sz="3200" b="1" dirty="0" err="1" smtClean="0">
                <a:solidFill>
                  <a:srgbClr val="0070C0"/>
                </a:solidFill>
              </a:rPr>
              <a:t>повысечена</a:t>
            </a:r>
            <a:r>
              <a:rPr lang="ru-RU" sz="3200" b="1" dirty="0" smtClean="0">
                <a:solidFill>
                  <a:srgbClr val="0070C0"/>
                </a:solidFill>
              </a:rPr>
              <a:t>: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«Прямо ехать – убитому быть!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Влево ехать – женатому быть!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Вправо ехать – богатому быть!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Всё судьбой сие предписано!»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5072074"/>
            <a:ext cx="9144000" cy="1785926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А) Рассказ       Б) Былина          В) Сказка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8769152" cy="112305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70C0"/>
                </a:solidFill>
              </a:rPr>
              <a:t>2. Кого называют «солнцем русской поэзии»?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2864693"/>
            <a:ext cx="8363272" cy="3993307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А) А.С. Пушкина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Б) С.А Есенина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В) М.Ю. Лермонтова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3. Рассказы В.Ю. Драгунского 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561259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А) о природе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Б) о приключениях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В) о детях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1428736"/>
            <a:ext cx="9144000" cy="1714512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4. . Этот писатель не только пишет   чудесные рассказы о животных, но и сам рисует забавные иллюстрации к ним. 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3643314"/>
            <a:ext cx="8686800" cy="2482849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А) Е.И. </a:t>
            </a:r>
            <a:r>
              <a:rPr lang="ru-RU" sz="4000" b="1" dirty="0" err="1" smtClean="0">
                <a:solidFill>
                  <a:srgbClr val="7030A0"/>
                </a:solidFill>
              </a:rPr>
              <a:t>Чарушин</a:t>
            </a:r>
            <a:endParaRPr lang="ru-RU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Б) А.И. Куприн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В) К.Г. Паустовский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1071546"/>
            <a:ext cx="8929718" cy="1340214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5. Отметь, в какой строке эпитеты?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2428868"/>
            <a:ext cx="9144000" cy="4129343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А) Черёмуха душистая, белоснежная лебёдушка.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Б) Глядел из печки огонёк, уж небо осенью дышало.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В) Лес, точно терем расписной, буре плач его подобен.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-214346" y="928670"/>
            <a:ext cx="9358346" cy="1411082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6. Кто автор произведений «Кто чем поет?», «Чей нос лучше», «Хвосты»?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2714620"/>
            <a:ext cx="9144000" cy="3411543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А) В.В. Бианки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Б</a:t>
            </a:r>
            <a:r>
              <a:rPr lang="ru-RU" sz="4000" b="1" smtClean="0">
                <a:solidFill>
                  <a:srgbClr val="7030A0"/>
                </a:solidFill>
              </a:rPr>
              <a:t>) Н.И. </a:t>
            </a:r>
            <a:r>
              <a:rPr lang="ru-RU" sz="4000" b="1" dirty="0" smtClean="0">
                <a:solidFill>
                  <a:srgbClr val="7030A0"/>
                </a:solidFill>
              </a:rPr>
              <a:t>Сладков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В) А.И. Куприн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1071546"/>
            <a:ext cx="9144000" cy="1277334"/>
          </a:xfrm>
        </p:spPr>
        <p:txBody>
          <a:bodyPr/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</a:t>
            </a:r>
            <a:endParaRPr lang="ru-RU" sz="3600" b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126055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7. Чьи сказки были написаны в стихотворной форме?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 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А) А.С. Пушкин;         В) Одоевский В.Ф.              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Б)Ершов П.П. ;            Г) Бажов П.П.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                                                         </a:t>
            </a:r>
          </a:p>
          <a:p>
            <a:pPr>
              <a:buNone/>
            </a:pPr>
            <a:endParaRPr lang="ru-RU" sz="5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9144000" cy="1636234"/>
          </a:xfrm>
        </p:spPr>
        <p:txBody>
          <a:bodyPr/>
          <a:lstStyle/>
          <a:p>
            <a:pPr algn="just"/>
            <a:r>
              <a:rPr lang="ru-RU" sz="4000" b="1" dirty="0" smtClean="0"/>
              <a:t>     </a:t>
            </a:r>
            <a:r>
              <a:rPr lang="ru-RU" b="1" dirty="0" smtClean="0">
                <a:solidFill>
                  <a:srgbClr val="0070C0"/>
                </a:solidFill>
              </a:rPr>
              <a:t>8. Выберите ответ, в котором все герои – из русских народных сказок.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2714620"/>
            <a:ext cx="9144000" cy="3411543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А) Змей Горыныч, Колобок, дядя Стёпа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Б) Баба Яга, Буратино, Пятачок, Емеля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В) Гуси – лебеди, Снегурочка, Емеля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1Библиоте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111Библиотека</Template>
  <TotalTime>186</TotalTime>
  <Words>366</Words>
  <Application>Microsoft Office PowerPoint</Application>
  <PresentationFormat>Экран (4:3)</PresentationFormat>
  <Paragraphs>62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111Библиотека</vt:lpstr>
      <vt:lpstr>Тест «Проверка уровня начитанности» </vt:lpstr>
      <vt:lpstr>1. Откуда эти строки?  Прочитай вон, на камени Придорожном надписочка Чётко –ясно повысечена: «Прямо ехать – убитому быть! Влево ехать – женатому быть! Вправо ехать – богатому быть! Всё судьбой сие предписано!» </vt:lpstr>
      <vt:lpstr> 2. Кого называют «солнцем русской поэзии»?  </vt:lpstr>
      <vt:lpstr>3. Рассказы В.Ю. Драгунского </vt:lpstr>
      <vt:lpstr>4. . Этот писатель не только пишет   чудесные рассказы о животных, но и сам рисует забавные иллюстрации к ним. </vt:lpstr>
      <vt:lpstr>5. Отметь, в какой строке эпитеты?</vt:lpstr>
      <vt:lpstr>6. Кто автор произведений «Кто чем поет?», «Чей нос лучше», «Хвосты»?</vt:lpstr>
      <vt:lpstr>          </vt:lpstr>
      <vt:lpstr>     8. Выберите ответ, в котором все герои – из русских народных сказок.</vt:lpstr>
      <vt:lpstr>9. Кто автор рассказа «Приёмыш»?</vt:lpstr>
      <vt:lpstr>10. Выберите автора сказки «Приключения Чиполлино»</vt:lpstr>
      <vt:lpstr>Проверь себя!</vt:lpstr>
      <vt:lpstr>Оцени свою работу.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123</dc:creator>
  <cp:lastModifiedBy>Пользователь</cp:lastModifiedBy>
  <cp:revision>24</cp:revision>
  <dcterms:created xsi:type="dcterms:W3CDTF">2011-12-18T13:11:54Z</dcterms:created>
  <dcterms:modified xsi:type="dcterms:W3CDTF">2014-03-25T12:10:07Z</dcterms:modified>
</cp:coreProperties>
</file>