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DC86-EA59-4CBC-9A06-C81866168F75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6F90-E327-4542-9B24-954E24E06C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66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DC86-EA59-4CBC-9A06-C81866168F75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6F90-E327-4542-9B24-954E24E06C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DC86-EA59-4CBC-9A06-C81866168F75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6F90-E327-4542-9B24-954E24E06C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38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DC86-EA59-4CBC-9A06-C81866168F75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6F90-E327-4542-9B24-954E24E06C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06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DC86-EA59-4CBC-9A06-C81866168F75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6F90-E327-4542-9B24-954E24E06C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85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DC86-EA59-4CBC-9A06-C81866168F75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6F90-E327-4542-9B24-954E24E06C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88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DC86-EA59-4CBC-9A06-C81866168F75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6F90-E327-4542-9B24-954E24E06C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573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DC86-EA59-4CBC-9A06-C81866168F75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6F90-E327-4542-9B24-954E24E06C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68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DC86-EA59-4CBC-9A06-C81866168F75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6F90-E327-4542-9B24-954E24E06C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22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DC86-EA59-4CBC-9A06-C81866168F75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6F90-E327-4542-9B24-954E24E06C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03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DC86-EA59-4CBC-9A06-C81866168F75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D6F90-E327-4542-9B24-954E24E06C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48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CDC86-EA59-4CBC-9A06-C81866168F75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D6F90-E327-4542-9B24-954E24E06C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80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44824"/>
            <a:ext cx="8784976" cy="32403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Аркадий Гайдар</a:t>
            </a:r>
            <a:br>
              <a:rPr lang="ru-RU" dirty="0" smtClean="0"/>
            </a:br>
            <a:r>
              <a:rPr lang="ru-RU" b="1" dirty="0" smtClean="0"/>
              <a:t>Родился:</a:t>
            </a:r>
            <a:r>
              <a:rPr lang="ru-RU" b="1" dirty="0"/>
              <a:t> </a:t>
            </a:r>
            <a:r>
              <a:rPr lang="ru-RU" dirty="0"/>
              <a:t>22 января 1904 </a:t>
            </a:r>
            <a:r>
              <a:rPr lang="ru-RU" dirty="0" smtClean="0"/>
              <a:t>г.</a:t>
            </a:r>
            <a:r>
              <a:rPr lang="ru-RU" dirty="0"/>
              <a:t> </a:t>
            </a:r>
            <a:r>
              <a:rPr lang="ru-RU" dirty="0" smtClean="0"/>
              <a:t>Город</a:t>
            </a:r>
            <a:r>
              <a:rPr lang="en-US" dirty="0" smtClean="0"/>
              <a:t>:</a:t>
            </a:r>
            <a:r>
              <a:rPr lang="ru-RU" dirty="0" smtClean="0"/>
              <a:t>Льгов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Погиб</a:t>
            </a:r>
            <a:r>
              <a:rPr lang="ru-RU" b="1" dirty="0" smtClean="0"/>
              <a:t>:</a:t>
            </a:r>
            <a:r>
              <a:rPr lang="ru-RU" b="1" dirty="0"/>
              <a:t> </a:t>
            </a:r>
            <a:r>
              <a:rPr lang="ru-RU" dirty="0"/>
              <a:t>26 октября 1941 </a:t>
            </a:r>
            <a:r>
              <a:rPr lang="ru-RU" dirty="0" smtClean="0"/>
              <a:t>г. Город</a:t>
            </a:r>
            <a:r>
              <a:rPr lang="en-US" dirty="0" smtClean="0"/>
              <a:t>:</a:t>
            </a:r>
            <a:r>
              <a:rPr lang="ru-RU" dirty="0" smtClean="0"/>
              <a:t>Москва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941168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Автор презентации </a:t>
            </a:r>
            <a:r>
              <a:rPr lang="ru-RU" dirty="0" err="1" smtClean="0">
                <a:solidFill>
                  <a:schemeClr val="tx1"/>
                </a:solidFill>
              </a:rPr>
              <a:t>Ливенцова</a:t>
            </a:r>
            <a:r>
              <a:rPr lang="ru-RU" dirty="0" smtClean="0">
                <a:solidFill>
                  <a:schemeClr val="tx1"/>
                </a:solidFill>
              </a:rPr>
              <a:t> Ольга Викторовна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ГБОУ СОШ №473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8588"/>
            <a:ext cx="1800200" cy="2772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437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196752"/>
            <a:ext cx="4388296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900" dirty="0"/>
              <a:t>Родился в </a:t>
            </a:r>
            <a:r>
              <a:rPr lang="ru-RU" sz="1900" dirty="0" smtClean="0"/>
              <a:t>1904</a:t>
            </a:r>
            <a:r>
              <a:rPr lang="ru-RU" sz="1900" dirty="0"/>
              <a:t> в посёлке сахарозавода под </a:t>
            </a:r>
            <a:r>
              <a:rPr lang="ru-RU" sz="1900" dirty="0" smtClean="0"/>
              <a:t>Льговом, </a:t>
            </a:r>
            <a:r>
              <a:rPr lang="ru-RU" sz="1900" dirty="0"/>
              <a:t>ныне </a:t>
            </a:r>
            <a:r>
              <a:rPr lang="ru-RU" sz="1900" dirty="0" smtClean="0"/>
              <a:t>Курской области, </a:t>
            </a:r>
            <a:r>
              <a:rPr lang="ru-RU" sz="1900" dirty="0"/>
              <a:t>в семье учителей — Петра </a:t>
            </a:r>
            <a:r>
              <a:rPr lang="ru-RU" sz="1900" dirty="0" err="1"/>
              <a:t>Исидоровича</a:t>
            </a:r>
            <a:r>
              <a:rPr lang="ru-RU" sz="1900" dirty="0"/>
              <a:t> Голикова (1879—1927) и Натальи Аркадьевны </a:t>
            </a:r>
            <a:r>
              <a:rPr lang="ru-RU" sz="1900" dirty="0" smtClean="0"/>
              <a:t>Сальковой</a:t>
            </a:r>
            <a:r>
              <a:rPr lang="ru-RU" sz="1900" dirty="0"/>
              <a:t> (1884—1924), дворянки, дальней родственницы </a:t>
            </a:r>
            <a:r>
              <a:rPr lang="ru-RU" sz="1900" dirty="0" smtClean="0"/>
              <a:t>Михаила Юрьевича Лермонтова. </a:t>
            </a:r>
            <a:r>
              <a:rPr lang="ru-RU" sz="1900" dirty="0"/>
              <a:t>Родители будущего писателя участвовали в </a:t>
            </a:r>
            <a:r>
              <a:rPr lang="ru-RU" sz="1900" dirty="0" smtClean="0"/>
              <a:t>революционном восстании в 1905 году. </a:t>
            </a:r>
            <a:r>
              <a:rPr lang="ru-RU" sz="1900" smtClean="0"/>
              <a:t>Вскоре </a:t>
            </a:r>
            <a:r>
              <a:rPr lang="ru-RU" sz="1900" dirty="0"/>
              <a:t> П. И. Голиков получил назначение в </a:t>
            </a:r>
            <a:r>
              <a:rPr lang="ru-RU" sz="1900" dirty="0" smtClean="0"/>
              <a:t>Арзамас. </a:t>
            </a:r>
            <a:r>
              <a:rPr lang="ru-RU" sz="1900" dirty="0"/>
              <a:t>Там Аркадий Голиков и жил вместе со своей семьёй </a:t>
            </a:r>
            <a:r>
              <a:rPr lang="ru-RU" sz="1900" dirty="0" smtClean="0"/>
              <a:t>до 1918 года.</a:t>
            </a:r>
            <a:endParaRPr lang="ru-RU" sz="19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Арзамас. Дом, в котором прошло детство А. Гайдара. Сейчас в доме расположен музей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426957"/>
            <a:ext cx="3905724" cy="296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983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258816" cy="619268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 середине </a:t>
            </a:r>
            <a:r>
              <a:rPr lang="ru-RU" dirty="0" smtClean="0"/>
              <a:t>1920-х</a:t>
            </a:r>
            <a:r>
              <a:rPr lang="ru-RU" dirty="0"/>
              <a:t> годов Аркадий женился на 17-летней комсомолке из </a:t>
            </a:r>
            <a:r>
              <a:rPr lang="ru-RU" dirty="0" smtClean="0"/>
              <a:t>Перми</a:t>
            </a:r>
            <a:r>
              <a:rPr lang="ru-RU" dirty="0"/>
              <a:t> </a:t>
            </a:r>
            <a:r>
              <a:rPr lang="ru-RU" dirty="0" err="1" smtClean="0"/>
              <a:t>Лие</a:t>
            </a:r>
            <a:r>
              <a:rPr lang="ru-RU" dirty="0" smtClean="0"/>
              <a:t> Лазареве </a:t>
            </a:r>
            <a:r>
              <a:rPr lang="ru-RU" dirty="0" err="1" smtClean="0"/>
              <a:t>Соломянской</a:t>
            </a:r>
            <a:r>
              <a:rPr lang="ru-RU" dirty="0" smtClean="0"/>
              <a:t>. </a:t>
            </a:r>
            <a:r>
              <a:rPr lang="ru-RU" dirty="0"/>
              <a:t>В </a:t>
            </a:r>
            <a:r>
              <a:rPr lang="ru-RU" dirty="0" smtClean="0"/>
              <a:t>1926 году</a:t>
            </a:r>
            <a:r>
              <a:rPr lang="ru-RU" dirty="0"/>
              <a:t> в </a:t>
            </a:r>
            <a:r>
              <a:rPr lang="ru-RU" dirty="0" smtClean="0"/>
              <a:t>Архангельске</a:t>
            </a:r>
            <a:r>
              <a:rPr lang="ru-RU" dirty="0"/>
              <a:t> у них родился сын </a:t>
            </a:r>
            <a:r>
              <a:rPr lang="ru-RU" dirty="0" smtClean="0"/>
              <a:t>Тимур. </a:t>
            </a:r>
            <a:r>
              <a:rPr lang="ru-RU" dirty="0"/>
              <a:t>Но через пять лет жена ушла к другому.</a:t>
            </a:r>
          </a:p>
          <a:p>
            <a:r>
              <a:rPr lang="ru-RU" dirty="0"/>
              <a:t>В 1934 году А. П. Гайдар приезжает повидаться с сыном в село </a:t>
            </a:r>
            <a:r>
              <a:rPr lang="ru-RU" dirty="0" smtClean="0"/>
              <a:t>Ивня</a:t>
            </a:r>
            <a:r>
              <a:rPr lang="ru-RU" dirty="0"/>
              <a:t> </a:t>
            </a:r>
            <a:r>
              <a:rPr lang="ru-RU" dirty="0" smtClean="0"/>
              <a:t>Белгородской области, </a:t>
            </a:r>
            <a:r>
              <a:rPr lang="ru-RU" dirty="0"/>
              <a:t>где Л. Л. </a:t>
            </a:r>
            <a:r>
              <a:rPr lang="ru-RU" dirty="0" err="1"/>
              <a:t>Соломянская</a:t>
            </a:r>
            <a:r>
              <a:rPr lang="ru-RU" dirty="0"/>
              <a:t> редактировала многотиражную газету политотдела </a:t>
            </a:r>
            <a:r>
              <a:rPr lang="ru-RU" dirty="0" err="1"/>
              <a:t>Ивнянской</a:t>
            </a:r>
            <a:r>
              <a:rPr lang="ru-RU" dirty="0"/>
              <a:t> МТС «За урожай». Здесь писатель работал над повестями «Синие звёзды», «Бумбараш» и «Военная тайна», а также участвовал в работе газеты (писал фельетоны, подписи к карикатурам).</a:t>
            </a:r>
          </a:p>
          <a:p>
            <a:r>
              <a:rPr lang="ru-RU" dirty="0"/>
              <a:t>Летом 1938 года Гайдар познакомился с Д. М. </a:t>
            </a:r>
            <a:r>
              <a:rPr lang="ru-RU" dirty="0" err="1"/>
              <a:t>Чернышёвой</a:t>
            </a:r>
            <a:r>
              <a:rPr lang="ru-RU" dirty="0"/>
              <a:t> и женился на </a:t>
            </a:r>
            <a:r>
              <a:rPr lang="ru-RU" dirty="0" smtClean="0"/>
              <a:t>ней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514906"/>
            <a:ext cx="2736304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288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16632"/>
            <a:ext cx="2887588" cy="4462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3419644" cy="4462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990" y="116632"/>
            <a:ext cx="2427065" cy="366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03648" y="4797152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Одни из немногих книг которые написал Гайдар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46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	Аркадий </a:t>
            </a:r>
            <a:r>
              <a:rPr lang="ru-RU" dirty="0"/>
              <a:t>Гайдар погиб 26 октября 1941 </a:t>
            </a:r>
            <a:r>
              <a:rPr lang="ru-RU" dirty="0" smtClean="0"/>
              <a:t>года. </a:t>
            </a:r>
            <a:r>
              <a:rPr lang="ru-RU" dirty="0"/>
              <a:t> </a:t>
            </a:r>
            <a:r>
              <a:rPr lang="ru-RU" dirty="0" smtClean="0"/>
              <a:t>Пять </a:t>
            </a:r>
            <a:r>
              <a:rPr lang="ru-RU" dirty="0"/>
              <a:t>партизан во главе с Гайдаром двигались по направлению к новой базе партизанского отряда (несли продукты для бойцов); утром 26 октября 1941 года они остановились на привал рядом с железнодорожной насыпью в районе села </a:t>
            </a:r>
            <a:r>
              <a:rPr lang="ru-RU" dirty="0" smtClean="0"/>
              <a:t>Лепляво. </a:t>
            </a:r>
            <a:r>
              <a:rPr lang="ru-RU" dirty="0"/>
              <a:t>Гайдар взял ведро, чтобы набрать картошки в доме путевого обходчика. На самом гребне насыпи заметил притаившихся в засаде немцев. Успел крикнуть: «Ребята, немцы!», — после чего был убит пулеметной очередью. Это спасло остальных — они успели уйти от засады.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	Похоронен </a:t>
            </a:r>
            <a:r>
              <a:rPr lang="ru-RU" dirty="0"/>
              <a:t>в городе Каневе. Именем Гайдара названы школы и библиотеки, улицы в городах и поселках. Сын Аркадия, Тимур Гайдар стал контр-адмиралом, а его внук — Егор Гайдар — самым молодым премьер-министром в истории России.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566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40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Аркадий Гайдар Родился: 22 января 1904 г. Город:Льгов Погиб: 26 октября 1941 г. Город:Москва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Аркадий Гайдар Родился: 22 января 1904 г., Город:Льгов Умер: 26 октября 1941 г., Город:Москва</dc:title>
  <dc:creator>Иван Ливенцов</dc:creator>
  <cp:lastModifiedBy>Иван Ливенцов</cp:lastModifiedBy>
  <cp:revision>11</cp:revision>
  <dcterms:created xsi:type="dcterms:W3CDTF">2013-10-03T16:05:37Z</dcterms:created>
  <dcterms:modified xsi:type="dcterms:W3CDTF">2013-10-04T19:05:39Z</dcterms:modified>
</cp:coreProperties>
</file>