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80" r:id="rId2"/>
  </p:sldMasterIdLst>
  <p:sldIdLst>
    <p:sldId id="257" r:id="rId3"/>
    <p:sldId id="269" r:id="rId4"/>
    <p:sldId id="268" r:id="rId5"/>
    <p:sldId id="267" r:id="rId6"/>
    <p:sldId id="266" r:id="rId7"/>
    <p:sldId id="259" r:id="rId8"/>
    <p:sldId id="260" r:id="rId9"/>
    <p:sldId id="262" r:id="rId10"/>
    <p:sldId id="261" r:id="rId11"/>
    <p:sldId id="270" r:id="rId12"/>
    <p:sldId id="271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333399"/>
    <a:srgbClr val="0000FF"/>
    <a:srgbClr val="0033CC"/>
    <a:srgbClr val="99CCFF"/>
    <a:srgbClr val="99FF66"/>
    <a:srgbClr val="CC99FF"/>
    <a:srgbClr val="FF9999"/>
    <a:srgbClr val="66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E0B42-C73C-4109-92CD-A03C757CCC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AAD03-D7B4-479E-8753-AA67537DE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EF1E2-F029-4011-A17F-E50F63FB86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373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373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373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373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37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4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AA6629-1BB7-4B13-BB81-C62BC83F6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/>
      <p:bldP spid="7374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74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37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37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F745B-EAB1-4647-9B75-127E343ACE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22878-D229-4DEB-B286-07E83B2B13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1F6E7-0D24-452E-86F5-AD144F0395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B6114-96BE-4EAE-8FCD-B1FF201EF8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112E-760C-4BF3-AF20-52D5197E90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35FC6-F1F5-4A32-B33A-8602D8D860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0945-CF09-40BA-83FF-AC71AA5B40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0C611-0244-473A-A8DF-58DD331ADF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953A-7E6A-4B43-B98A-18AEA55D0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AF191-7704-4A33-B6E4-F1ED8E2293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D5B76-8B8F-4D18-B260-D92345C2F1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EAABB-3D3B-4547-8906-FB511F039A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6173E-F587-4790-AE9D-5D21FBA76D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95C18-7CEF-4D76-8CCB-85E33D2E9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B0753-E5DE-4809-9B76-6DC49A8F07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65D25-FDC9-4057-8DA1-7EC0D16B7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14199-009D-474E-BE9C-93D341AC0B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246B5-AFB2-49E8-B84F-2E677B75A7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37B8CF-63C6-4147-85E4-0B07781E59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70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27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7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27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22BC48A-67F4-4C2D-8964-C95BBC6C90F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9" grpId="0"/>
      <p:bldP spid="7272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7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7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7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7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7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7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dl4.glitter-graphics.net/pub/111/111584usvp4onr8h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l4.glitter-graphics.net/pub/111/111584usvp4onr8h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43.radikal.ru/i099/0911/2e/eb71429ce1ee.jp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00"/>
                </a:solidFill>
              </a:rPr>
              <a:t>Почему так говорят</a:t>
            </a:r>
            <a:r>
              <a:rPr lang="en-US">
                <a:solidFill>
                  <a:srgbClr val="000000"/>
                </a:solidFill>
              </a:rPr>
              <a:t>?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000000"/>
                </a:solidFill>
              </a:rPr>
              <a:t>Хорошую речь приятно слушать.</a:t>
            </a:r>
          </a:p>
          <a:p>
            <a:r>
              <a:rPr lang="ru-RU">
                <a:solidFill>
                  <a:srgbClr val="000000"/>
                </a:solidFill>
              </a:rPr>
              <a:t>Когда говоришь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ru-RU">
                <a:solidFill>
                  <a:srgbClr val="000000"/>
                </a:solidFill>
              </a:rPr>
              <a:t> хорошенько думай.</a:t>
            </a:r>
          </a:p>
        </p:txBody>
      </p:sp>
      <p:pic>
        <p:nvPicPr>
          <p:cNvPr id="3076" name="Picture 4" descr="pochemuchki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781300"/>
            <a:ext cx="3448050" cy="38798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5400" b="1" dirty="0" smtClean="0">
                <a:solidFill>
                  <a:schemeClr val="bg1"/>
                </a:solidFill>
              </a:rPr>
              <a:t>1.Медведь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85720" y="157161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.Мишка</a:t>
            </a:r>
            <a:r>
              <a:rPr kumimoji="0" lang="ru-RU" sz="5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зимой.</a:t>
            </a:r>
            <a:endParaRPr kumimoji="0" lang="ru-RU" sz="5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285749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.Медведь в лесу.</a:t>
            </a:r>
            <a:endParaRPr kumimoji="0" lang="ru-RU" sz="5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34" y="4143380"/>
            <a:ext cx="864396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.Берлога</a:t>
            </a:r>
            <a:r>
              <a:rPr kumimoji="0" lang="ru-RU" sz="5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медведя.</a:t>
            </a:r>
            <a:endParaRPr kumimoji="0" lang="ru-RU" sz="5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00034" y="52863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5. Как медведь зимует.</a:t>
            </a:r>
            <a:endParaRPr kumimoji="0" lang="ru-RU" sz="5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2" descr="Картинка 181 из 4606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100090"/>
              </a:clrFrom>
              <a:clrTo>
                <a:srgbClr val="10009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99"/>
                </a:solidFill>
              </a:rPr>
              <a:t>Итог урока</a:t>
            </a:r>
            <a:endParaRPr lang="ru-RU" b="1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6600CC"/>
                </a:solidFill>
              </a:rPr>
              <a:t>Что такое текст?</a:t>
            </a:r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4400" b="1" dirty="0" smtClean="0">
                <a:solidFill>
                  <a:srgbClr val="6600CC"/>
                </a:solidFill>
              </a:rPr>
              <a:t>Что такое тема текста?</a:t>
            </a:r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4400" b="1" dirty="0" smtClean="0">
                <a:solidFill>
                  <a:srgbClr val="6600CC"/>
                </a:solidFill>
              </a:rPr>
              <a:t>Откуда мы можем узнать тему текста?</a:t>
            </a:r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4400" b="1" dirty="0" smtClean="0">
                <a:solidFill>
                  <a:srgbClr val="6600CC"/>
                </a:solidFill>
              </a:rPr>
              <a:t>Что такое заголовок?</a:t>
            </a:r>
            <a:endParaRPr lang="ru-RU" sz="44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3" name="Picture 7" descr="arg-5-50-trans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85992"/>
            <a:ext cx="3071834" cy="365215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85852" y="857232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00FF"/>
                </a:solidFill>
              </a:rPr>
              <a:t>Молодцы!</a:t>
            </a:r>
            <a:endParaRPr lang="ru-RU" sz="9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Rodkina\Мои документы\анимация 2\0_61bb1_fede386c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5350784" cy="5072098"/>
          </a:xfrm>
          <a:prstGeom prst="rect">
            <a:avLst/>
          </a:prstGeom>
          <a:noFill/>
        </p:spPr>
      </p:pic>
      <p:pic>
        <p:nvPicPr>
          <p:cNvPr id="6" name="Picture 12" descr="Картинка 181 из 4606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100090"/>
              </a:clrFrom>
              <a:clrTo>
                <a:srgbClr val="10009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429684" cy="1470025"/>
          </a:xfrm>
        </p:spPr>
        <p:txBody>
          <a:bodyPr/>
          <a:lstStyle/>
          <a:p>
            <a:pPr algn="l"/>
            <a:r>
              <a:rPr lang="ru-RU" sz="3200" b="1" dirty="0" err="1" smtClean="0"/>
              <a:t>Ло-ло-ло</a:t>
            </a:r>
            <a:r>
              <a:rPr lang="ru-RU" sz="3200" b="1" dirty="0" smtClean="0"/>
              <a:t> – папа взял в сарай сверло.</a:t>
            </a:r>
            <a:br>
              <a:rPr lang="ru-RU" sz="3200" b="1" dirty="0" smtClean="0"/>
            </a:br>
            <a:r>
              <a:rPr lang="ru-RU" sz="3200" b="1" dirty="0" err="1" smtClean="0"/>
              <a:t>Ла-ла-ла</a:t>
            </a:r>
            <a:r>
              <a:rPr lang="ru-RU" sz="3200" b="1" dirty="0" smtClean="0"/>
              <a:t> – мама клещи принесла.</a:t>
            </a:r>
            <a:br>
              <a:rPr lang="ru-RU" sz="3200" b="1" dirty="0" smtClean="0"/>
            </a:br>
            <a:r>
              <a:rPr lang="ru-RU" sz="3200" b="1" dirty="0" err="1" smtClean="0"/>
              <a:t>Лу-лу-лу</a:t>
            </a:r>
            <a:r>
              <a:rPr lang="ru-RU" sz="3200" b="1" dirty="0" smtClean="0"/>
              <a:t> – бабушка дала пилу.</a:t>
            </a:r>
            <a:br>
              <a:rPr lang="ru-RU" sz="3200" b="1" dirty="0" smtClean="0"/>
            </a:br>
            <a:r>
              <a:rPr lang="ru-RU" sz="3200" b="1" dirty="0" smtClean="0"/>
              <a:t>Ли-ли-ли – папа строит корабли.</a:t>
            </a:r>
            <a:br>
              <a:rPr lang="ru-RU" sz="3200" b="1" dirty="0" smtClean="0"/>
            </a:br>
            <a:r>
              <a:rPr lang="ru-RU" sz="3200" b="1" dirty="0" err="1" smtClean="0"/>
              <a:t>Ле-ле-ле</a:t>
            </a:r>
            <a:r>
              <a:rPr lang="ru-RU" sz="3200" b="1" dirty="0" smtClean="0"/>
              <a:t> – он их строит на земле.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979" t="34559" r="39556" b="37500"/>
          <a:stretch>
            <a:fillRect/>
          </a:stretch>
        </p:blipFill>
        <p:spPr bwMode="auto">
          <a:xfrm>
            <a:off x="2571736" y="2500306"/>
            <a:ext cx="41434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0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/>
              <a:t>Хомка</a:t>
            </a:r>
            <a:r>
              <a:rPr lang="ru-RU" sz="4800" dirty="0" smtClean="0"/>
              <a:t>, </a:t>
            </a:r>
            <a:r>
              <a:rPr lang="ru-RU" sz="4800" dirty="0" err="1" smtClean="0"/>
              <a:t>Хомка</a:t>
            </a:r>
            <a:r>
              <a:rPr lang="ru-RU" sz="4800" dirty="0" smtClean="0"/>
              <a:t>, хомячок,</a:t>
            </a:r>
            <a:br>
              <a:rPr lang="ru-RU" sz="4800" dirty="0" smtClean="0"/>
            </a:br>
            <a:r>
              <a:rPr lang="ru-RU" sz="4800" dirty="0" err="1" smtClean="0"/>
              <a:t>Полосатенький</a:t>
            </a:r>
            <a:r>
              <a:rPr lang="ru-RU" sz="4800" dirty="0" smtClean="0"/>
              <a:t> бочок,</a:t>
            </a:r>
            <a:br>
              <a:rPr lang="ru-RU" sz="4800" dirty="0" smtClean="0"/>
            </a:br>
            <a:r>
              <a:rPr lang="ru-RU" sz="4800" dirty="0" err="1" smtClean="0"/>
              <a:t>Хомка</a:t>
            </a:r>
            <a:r>
              <a:rPr lang="ru-RU" sz="4800" dirty="0" smtClean="0"/>
              <a:t> раненько встает.</a:t>
            </a:r>
            <a:br>
              <a:rPr lang="ru-RU" sz="4800" dirty="0" smtClean="0"/>
            </a:br>
            <a:r>
              <a:rPr lang="ru-RU" sz="4800" dirty="0" smtClean="0"/>
              <a:t>Щечки моет, шейку трет.</a:t>
            </a:r>
            <a:endParaRPr lang="ru-RU" sz="4800" dirty="0"/>
          </a:p>
        </p:txBody>
      </p:sp>
      <p:pic>
        <p:nvPicPr>
          <p:cNvPr id="1028" name="Picture 4" descr="C:\Documents and Settings\Rodkina\Мои документы\анимация 2\17409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4762500" cy="3562350"/>
          </a:xfrm>
          <a:prstGeom prst="rect">
            <a:avLst/>
          </a:prstGeom>
          <a:noFill/>
        </p:spPr>
      </p:pic>
      <p:pic>
        <p:nvPicPr>
          <p:cNvPr id="1029" name="Picture 5" descr="C:\Documents and Settings\Rodkina\Мои документы\анимация 2\анимационные картинки_fotofeat.blogspot.com_0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000372"/>
            <a:ext cx="2786082" cy="33783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6" name="Picture 10" descr="Картинка 383 из 3799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500306"/>
            <a:ext cx="3327400" cy="3595687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и заголовок текста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ТЕМА</a:t>
            </a:r>
            <a:r>
              <a:rPr lang="en-US" sz="4000"/>
              <a:t>:</a:t>
            </a:r>
            <a:r>
              <a:rPr lang="ru-RU" sz="4000"/>
              <a:t> «КАК ЗИМУЮТ ЗВЕРИ</a:t>
            </a:r>
            <a:r>
              <a:rPr lang="en-US" sz="4000"/>
              <a:t>?</a:t>
            </a:r>
            <a:r>
              <a:rPr lang="ru-RU" sz="4000"/>
              <a:t>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5" name="Picture 5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484313"/>
            <a:ext cx="7848600" cy="4729162"/>
          </a:xfrm>
          <a:prstGeom prst="rect">
            <a:avLst/>
          </a:prstGeom>
          <a:noFill/>
        </p:spPr>
      </p:pic>
      <p:pic>
        <p:nvPicPr>
          <p:cNvPr id="5127" name="Picture 7" descr="bur_medv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3789363"/>
            <a:ext cx="4029075" cy="2479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В берлоге медведь спокойно спит всю зиму.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2. В феврале у медведя меняется на лапах кожа.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3. Сила у медведя велика.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4. Медведь любит разорять муравейники.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5. При шуме возле берлоги он просыпается и вылезает наружу.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6. Зимой он живёт за счёт жира</a:t>
            </a:r>
            <a:r>
              <a:rPr lang="en-US" sz="2800"/>
              <a:t>,</a:t>
            </a:r>
            <a:r>
              <a:rPr lang="ru-RU" sz="2800"/>
              <a:t> который накопил за лето и осень.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7. Он ест растительную пищу.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00FF"/>
                </a:solidFill>
              </a:rPr>
              <a:t>1. В берлоге медведь спокойно спит всю зиму</a:t>
            </a:r>
            <a:r>
              <a:rPr lang="ru-RU" sz="280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00FF"/>
                </a:solidFill>
              </a:rPr>
              <a:t>2.</a:t>
            </a:r>
            <a:r>
              <a:rPr lang="ru-RU" sz="2800"/>
              <a:t> </a:t>
            </a:r>
            <a:r>
              <a:rPr lang="ru-RU" sz="2800">
                <a:solidFill>
                  <a:srgbClr val="0000FF"/>
                </a:solidFill>
              </a:rPr>
              <a:t>В феврале у медведя меняется на лапах кожа.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3. Сила у медведя велика.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4. Медведь любит разорять муравейники.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00FF"/>
                </a:solidFill>
              </a:rPr>
              <a:t>5.</a:t>
            </a:r>
            <a:r>
              <a:rPr lang="ru-RU" sz="2800"/>
              <a:t> </a:t>
            </a:r>
            <a:r>
              <a:rPr lang="ru-RU" sz="2800">
                <a:solidFill>
                  <a:srgbClr val="0000FF"/>
                </a:solidFill>
              </a:rPr>
              <a:t>При шуме возле берлоги он просыпается и вылезает наружу</a:t>
            </a:r>
            <a:r>
              <a:rPr lang="ru-RU" sz="280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00FF"/>
                </a:solidFill>
              </a:rPr>
              <a:t>6.</a:t>
            </a:r>
            <a:r>
              <a:rPr lang="ru-RU" sz="2800"/>
              <a:t> </a:t>
            </a:r>
            <a:r>
              <a:rPr lang="ru-RU" sz="2800">
                <a:solidFill>
                  <a:srgbClr val="0000FF"/>
                </a:solidFill>
              </a:rPr>
              <a:t>Зимой он живёт за счёт жира</a:t>
            </a:r>
            <a:r>
              <a:rPr lang="en-US" sz="2800">
                <a:solidFill>
                  <a:srgbClr val="0000FF"/>
                </a:solidFill>
              </a:rPr>
              <a:t>,</a:t>
            </a:r>
            <a:r>
              <a:rPr lang="ru-RU" sz="2800">
                <a:solidFill>
                  <a:srgbClr val="0000FF"/>
                </a:solidFill>
              </a:rPr>
              <a:t> который накопил за лето и осень</a:t>
            </a:r>
            <a:r>
              <a:rPr lang="ru-RU" sz="280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7. Он ест растительную пищу.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0000FF"/>
                </a:solidFill>
              </a:rPr>
              <a:t>       </a:t>
            </a:r>
            <a:r>
              <a:rPr lang="ru-RU"/>
              <a:t>В берлоге медведь спокойно спит всю зиму. Зимой он живёт за счёт жира</a:t>
            </a:r>
            <a:r>
              <a:rPr lang="en-US"/>
              <a:t>,</a:t>
            </a:r>
            <a:r>
              <a:rPr lang="ru-RU"/>
              <a:t> который накопил за лето и осень. При шуме возле берлоги он просыпается и вылезает наружу. В феврале у медведя меняется на лапах кожа. </a:t>
            </a:r>
          </a:p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467</TotalTime>
  <Words>263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Tahoma</vt:lpstr>
      <vt:lpstr>Wingdings</vt:lpstr>
      <vt:lpstr>Оформление по умолчанию</vt:lpstr>
      <vt:lpstr>Сумерки</vt:lpstr>
      <vt:lpstr>Почему так говорят?</vt:lpstr>
      <vt:lpstr>Презентация PowerPoint</vt:lpstr>
      <vt:lpstr>Ло-ло-ло – папа взял в сарай сверло. Ла-ла-ла – мама клещи принесла. Лу-лу-лу – бабушка дала пилу. Ли-ли-ли – папа строит корабли. Ле-ле-ле – он их строит на земле.    </vt:lpstr>
      <vt:lpstr>Презентация PowerPoint</vt:lpstr>
      <vt:lpstr>Тема и заголовок текста</vt:lpstr>
      <vt:lpstr>ТЕМА: «КАК ЗИМУЮТ ЗВЕРИ?»</vt:lpstr>
      <vt:lpstr>Презентация PowerPoint</vt:lpstr>
      <vt:lpstr>Презентация PowerPoint</vt:lpstr>
      <vt:lpstr>Презентация PowerPoint</vt:lpstr>
      <vt:lpstr>1.Медведь</vt:lpstr>
      <vt:lpstr>Итог урока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текстом</dc:title>
  <dc:creator>TopHits™</dc:creator>
  <cp:lastModifiedBy>user</cp:lastModifiedBy>
  <cp:revision>31</cp:revision>
  <dcterms:created xsi:type="dcterms:W3CDTF">2010-12-09T13:33:33Z</dcterms:created>
  <dcterms:modified xsi:type="dcterms:W3CDTF">2014-03-31T12:29:37Z</dcterms:modified>
</cp:coreProperties>
</file>