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09"/>
            <a:ext cx="9144000" cy="686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4003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День рождения Лягушки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t="18466" r="23604"/>
          <a:stretch/>
        </p:blipFill>
        <p:spPr>
          <a:xfrm rot="20366376">
            <a:off x="530580" y="1135621"/>
            <a:ext cx="3270266" cy="3002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/>
          <a:stretch/>
        </p:blipFill>
        <p:spPr>
          <a:xfrm rot="928539">
            <a:off x="4862529" y="1122702"/>
            <a:ext cx="3885049" cy="2902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39" y="4173285"/>
            <a:ext cx="4250214" cy="23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9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3</cp:revision>
  <dcterms:created xsi:type="dcterms:W3CDTF">2014-03-26T12:38:34Z</dcterms:created>
  <dcterms:modified xsi:type="dcterms:W3CDTF">2015-01-08T08:52:59Z</dcterms:modified>
</cp:coreProperties>
</file>