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Литературное чтение </a:t>
            </a:r>
            <a:br>
              <a:rPr lang="ru-RU" dirty="0" smtClean="0"/>
            </a:br>
            <a:r>
              <a:rPr lang="ru-RU" dirty="0" smtClean="0"/>
              <a:t>3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Доброта     </a:t>
            </a:r>
          </a:p>
          <a:p>
            <a:pPr>
              <a:buNone/>
            </a:pPr>
            <a:r>
              <a:rPr lang="ru-RU" sz="4800" b="1" dirty="0" smtClean="0"/>
              <a:t>                </a:t>
            </a:r>
          </a:p>
          <a:p>
            <a:r>
              <a:rPr lang="ru-RU" sz="4800" b="1" dirty="0" smtClean="0"/>
              <a:t>Тепло</a:t>
            </a:r>
          </a:p>
          <a:p>
            <a:endParaRPr lang="ru-RU" sz="4800" b="1" dirty="0" smtClean="0"/>
          </a:p>
          <a:p>
            <a:r>
              <a:rPr lang="ru-RU" sz="4800" b="1" dirty="0" smtClean="0"/>
              <a:t>Улыбка                        </a:t>
            </a:r>
            <a:endParaRPr lang="ru-RU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Без матери и солнце не греет.</a:t>
            </a:r>
          </a:p>
          <a:p>
            <a:r>
              <a:rPr lang="ru-RU" sz="3200" b="1" dirty="0" smtClean="0"/>
              <a:t>Всякой матери своё дитя мило.</a:t>
            </a:r>
          </a:p>
          <a:p>
            <a:r>
              <a:rPr lang="ru-RU" sz="3200" b="1" dirty="0" smtClean="0"/>
              <a:t>У сына болит пальчик, а у матери – сердце.</a:t>
            </a:r>
            <a:endParaRPr lang="ru-RU" sz="32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7286644" y="242886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Иосиф Дик </a:t>
            </a:r>
            <a:br>
              <a:rPr lang="ru-RU" sz="4000" dirty="0" smtClean="0"/>
            </a:br>
            <a:r>
              <a:rPr lang="ru-RU" sz="4000" dirty="0" smtClean="0"/>
              <a:t>«Красные яблоки»</a:t>
            </a:r>
            <a:endParaRPr lang="ru-RU" sz="4000" dirty="0"/>
          </a:p>
        </p:txBody>
      </p:sp>
      <p:pic>
        <p:nvPicPr>
          <p:cNvPr id="4" name="Содержимое 3" descr="imgpreview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856744"/>
            <a:ext cx="5929354" cy="444059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Балансировать</a:t>
            </a:r>
          </a:p>
          <a:p>
            <a:r>
              <a:rPr lang="ru-RU" dirty="0" smtClean="0"/>
              <a:t>Наледь</a:t>
            </a:r>
          </a:p>
          <a:p>
            <a:r>
              <a:rPr lang="ru-RU" dirty="0" smtClean="0"/>
              <a:t>Парадное</a:t>
            </a:r>
          </a:p>
          <a:p>
            <a:r>
              <a:rPr lang="ru-RU" dirty="0" smtClean="0"/>
              <a:t>Авоська</a:t>
            </a:r>
          </a:p>
          <a:p>
            <a:endParaRPr lang="ru-RU" dirty="0"/>
          </a:p>
        </p:txBody>
      </p:sp>
      <p:pic>
        <p:nvPicPr>
          <p:cNvPr id="9" name="Содержимое 8" descr="авоська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1785926"/>
            <a:ext cx="2643206" cy="2464438"/>
          </a:xfrm>
        </p:spPr>
      </p:pic>
      <p:cxnSp>
        <p:nvCxnSpPr>
          <p:cNvPr id="11" name="Прямая соединительная линия 10"/>
          <p:cNvCxnSpPr/>
          <p:nvPr/>
        </p:nvCxnSpPr>
        <p:spPr>
          <a:xfrm rot="16200000" flipH="1" flipV="1">
            <a:off x="2242340" y="1686694"/>
            <a:ext cx="206365" cy="119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285852" y="221455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821637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535885" y="317896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Без матери и солнце не греет.</a:t>
            </a:r>
          </a:p>
          <a:p>
            <a:r>
              <a:rPr lang="ru-RU" sz="2800" b="1" dirty="0" smtClean="0"/>
              <a:t>Всякой матери своё дитя мило.</a:t>
            </a:r>
          </a:p>
          <a:p>
            <a:r>
              <a:rPr lang="ru-RU" sz="2800" b="1" dirty="0" smtClean="0"/>
              <a:t>У сына болит пальчик, а у матери – сердце.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62</Words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Литературное чтение  3 класс</vt:lpstr>
      <vt:lpstr>Слайд 2</vt:lpstr>
      <vt:lpstr>Пословицы</vt:lpstr>
      <vt:lpstr>Иосиф Дик  «Красные яблоки»</vt:lpstr>
      <vt:lpstr>Слайд 5</vt:lpstr>
      <vt:lpstr>Пословицы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2014-03-20T08:44:09Z</dcterms:created>
  <dcterms:modified xsi:type="dcterms:W3CDTF">2014-03-20T09:14:37Z</dcterms:modified>
</cp:coreProperties>
</file>