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115D041-4EA7-40FE-A101-93390E8672EC}" type="datetimeFigureOut">
              <a:rPr lang="ru-RU" smtClean="0"/>
              <a:t>19.01.2014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C3F4A13-7D95-452C-A505-2ED8041FED2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27201" y="1412776"/>
            <a:ext cx="5723468" cy="2210249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раздела: </a:t>
            </a:r>
            <a:r>
              <a:rPr lang="ru-RU" sz="36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«Сказка мудростью богата</a:t>
            </a:r>
            <a:r>
              <a:rPr lang="ru-RU" sz="3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3140968"/>
            <a:ext cx="5712179" cy="211965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</a:t>
            </a:r>
            <a:r>
              <a:rPr lang="ru-RU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</a:t>
            </a:r>
            <a:r>
              <a:rPr lang="ru-RU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народные пословицы и поговорки.</a:t>
            </a:r>
          </a:p>
        </p:txBody>
      </p:sp>
    </p:spTree>
    <p:extLst>
      <p:ext uri="{BB962C8B-B14F-4D97-AF65-F5344CB8AC3E}">
        <p14:creationId xmlns:p14="http://schemas.microsoft.com/office/powerpoint/2010/main" val="137190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620688"/>
            <a:ext cx="7344816" cy="54726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Найти в тексте «Голова и язык» «спрятанную» пословицу:</a:t>
            </a:r>
            <a:endParaRPr lang="ru-RU" dirty="0"/>
          </a:p>
          <a:p>
            <a:pPr marL="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 Голова </a:t>
            </a:r>
            <a:r>
              <a:rPr lang="ru-RU" sz="2800" dirty="0">
                <a:solidFill>
                  <a:srgbClr val="00B050"/>
                </a:solidFill>
              </a:rPr>
              <a:t>сказала:</a:t>
            </a:r>
          </a:p>
          <a:p>
            <a:pPr marL="0" indent="0">
              <a:buNone/>
            </a:pPr>
            <a:r>
              <a:rPr lang="ru-RU" sz="2800" dirty="0" smtClean="0"/>
              <a:t>– </a:t>
            </a:r>
            <a:r>
              <a:rPr lang="ru-RU" sz="2800" dirty="0"/>
              <a:t>Ты, язык, как заведённые гусли, с утра до вечера без умолку говоришь и позоришь меня.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00B050"/>
                </a:solidFill>
              </a:rPr>
              <a:t>Язык ответил:</a:t>
            </a:r>
          </a:p>
          <a:p>
            <a:pPr marL="0" indent="0">
              <a:buNone/>
            </a:pPr>
            <a:r>
              <a:rPr lang="ru-RU" sz="2800" dirty="0" smtClean="0"/>
              <a:t>– </a:t>
            </a:r>
            <a:r>
              <a:rPr lang="ru-RU" sz="2800" dirty="0"/>
              <a:t>Ты, голова, сама заставляешь меня так много говорить: ведь что на уме, то и на языке.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97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700808"/>
            <a:ext cx="7488832" cy="40222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акой фольклорный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жанр, кроме сказки, богат народной мудростью? 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64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7560840" cy="3878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пословица</a:t>
            </a:r>
            <a:r>
              <a:rPr lang="ru-RU" sz="4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поговорка?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908720"/>
            <a:ext cx="7416824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короткие, точные, образные выражения. В пословицах и поговорках заключена народная мудрость.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Пословица имеет поучительный смысл. </a:t>
            </a:r>
            <a:r>
              <a:rPr lang="ru-RU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Поговорка метко определяет какое-либо явление жизни</a:t>
            </a:r>
            <a:r>
              <a:rPr lang="ru-RU" sz="3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4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056784" cy="4598325"/>
          </a:xfrm>
        </p:spPr>
        <p:txBody>
          <a:bodyPr>
            <a:normAutofit/>
          </a:bodyPr>
          <a:lstStyle/>
          <a:p>
            <a:pPr algn="just"/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пословицы вы знаете?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93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560840" cy="4742341"/>
          </a:xfrm>
        </p:spPr>
        <p:txBody>
          <a:bodyPr/>
          <a:lstStyle/>
          <a:p>
            <a:pPr algn="just"/>
            <a:r>
              <a:rPr lang="ru-RU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</a:t>
            </a:r>
            <a:r>
              <a:rPr lang="ru-RU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Пословицы и поговорки говорят о глупости и мудрости, честности и лживости, трудолюбии и лени, о смелости и трусости, о дружбе и др.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149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667201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стория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возникновения пословиц и поговорок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704856" cy="468052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Пословицы и поговорки пришли к нам из далёкого прошлого, и не всегда мы можем объяснить их происхождение.</a:t>
            </a:r>
          </a:p>
          <a:p>
            <a:r>
              <a:rPr lang="ru-RU" dirty="0"/>
              <a:t>Вот две истории о происхождении поговорок:</a:t>
            </a:r>
          </a:p>
          <a:p>
            <a:r>
              <a:rPr lang="ru-RU" dirty="0"/>
              <a:t>1</a:t>
            </a:r>
            <a:r>
              <a:rPr lang="ru-RU" dirty="0">
                <a:solidFill>
                  <a:srgbClr val="7030A0"/>
                </a:solidFill>
              </a:rPr>
              <a:t>) Про бедного человека сейчас говорят: ни кола, ни двора. Откуда же пришла эта поговорка? Оказывается, в старину крестьяне владели узкими полосками земли, по форме похожими на кол. Поля нарезали на такие полоски, и у каждой был свой хозяин. Но у кого-то не было даже узкой полоски земли. Про таких бедняков и говорили: ни кола, ни двора (дома).</a:t>
            </a:r>
          </a:p>
          <a:p>
            <a:r>
              <a:rPr lang="ru-RU" dirty="0"/>
              <a:t>2) </a:t>
            </a: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Про ленивого человека мы говорим: работает спустя рукава, а про трудолюбивого – работает, засучив рукава. Какое отношение к работе имеют рукава? Оказывается, в старину одежду носили с длинными рукавами – так защищались от холода. Для работы рукава приходилось поднимать, подгибать – засучивать. Вот так родились ещё две поговорки.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00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861353" cy="1387282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Творческое задание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</a:t>
            </a:r>
            <a:r>
              <a:rPr lang="ru-RU" sz="2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7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«исправить» пословицы. Надо вернуть половинки пословиц на место, восстановить их.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204864"/>
            <a:ext cx="7488832" cy="3672408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B0F0"/>
                </a:solidFill>
              </a:rPr>
              <a:t>У семи нянек </a:t>
            </a:r>
            <a:r>
              <a:rPr lang="ru-RU" dirty="0">
                <a:solidFill>
                  <a:schemeClr val="accent4"/>
                </a:solidFill>
              </a:rPr>
              <a:t>кулаками не машут.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Старый </a:t>
            </a:r>
            <a:r>
              <a:rPr lang="ru-RU" dirty="0">
                <a:solidFill>
                  <a:srgbClr val="FF0000"/>
                </a:solidFill>
              </a:rPr>
              <a:t>друг лучше </a:t>
            </a:r>
            <a:r>
              <a:rPr lang="ru-RU" dirty="0">
                <a:solidFill>
                  <a:srgbClr val="7030A0"/>
                </a:solidFill>
              </a:rPr>
              <a:t>большого таракана.</a:t>
            </a:r>
          </a:p>
          <a:p>
            <a:r>
              <a:rPr lang="ru-RU" dirty="0">
                <a:solidFill>
                  <a:srgbClr val="FFC000"/>
                </a:solidFill>
              </a:rPr>
              <a:t>Чем хвалишься</a:t>
            </a:r>
            <a:r>
              <a:rPr lang="ru-RU" dirty="0"/>
              <a:t>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от того и наберёшься.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Маленькая </a:t>
            </a:r>
            <a:r>
              <a:rPr lang="ru-RU" dirty="0">
                <a:solidFill>
                  <a:srgbClr val="7030A0"/>
                </a:solidFill>
              </a:rPr>
              <a:t>рыбка лучше </a:t>
            </a:r>
            <a:r>
              <a:rPr lang="ru-RU" dirty="0">
                <a:solidFill>
                  <a:srgbClr val="FF0000"/>
                </a:solidFill>
              </a:rPr>
              <a:t>новых двух.</a:t>
            </a:r>
          </a:p>
          <a:p>
            <a:r>
              <a:rPr lang="ru-RU" dirty="0">
                <a:solidFill>
                  <a:schemeClr val="accent4"/>
                </a:solidFill>
              </a:rPr>
              <a:t>После драки </a:t>
            </a:r>
            <a:r>
              <a:rPr lang="ru-RU" dirty="0">
                <a:solidFill>
                  <a:srgbClr val="00B0F0"/>
                </a:solidFill>
              </a:rPr>
              <a:t>дитя без глазу</a:t>
            </a:r>
            <a:r>
              <a:rPr lang="ru-RU" dirty="0"/>
              <a:t>.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 кем поведёшься, </a:t>
            </a:r>
            <a:r>
              <a:rPr lang="ru-RU" dirty="0">
                <a:solidFill>
                  <a:srgbClr val="FFC000"/>
                </a:solidFill>
              </a:rPr>
              <a:t>на том и провалишься.</a:t>
            </a:r>
          </a:p>
          <a:p>
            <a:r>
              <a:rPr lang="ru-RU" dirty="0"/>
              <a:t>Скучен день до вечера, коли </a:t>
            </a:r>
            <a:r>
              <a:rPr lang="ru-RU" dirty="0" smtClean="0"/>
              <a:t>…..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11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667201"/>
          </a:xfrm>
        </p:spPr>
        <p:txBody>
          <a:bodyPr>
            <a:normAutofit fontScale="90000"/>
          </a:bodyPr>
          <a:lstStyle/>
          <a:p>
            <a:r>
              <a:rPr lang="ru-RU" sz="3600" b="1" i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пословицы:</a:t>
            </a:r>
            <a:r>
              <a:rPr lang="ru-RU" sz="3600" dirty="0"/>
              <a:t/>
            </a:r>
            <a:br>
              <a:rPr lang="ru-RU" sz="36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488832" cy="4968551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 нянек дитя без глазу.</a:t>
            </a:r>
          </a:p>
          <a:p>
            <a:r>
              <a:rPr lang="ru-RU" sz="28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Старый </a:t>
            </a:r>
            <a:r>
              <a:rPr lang="ru-RU" sz="2800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 лучше новых двух.</a:t>
            </a:r>
          </a:p>
          <a:p>
            <a:r>
              <a:rPr lang="ru-RU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хвалишься, на том и провалишься.</a:t>
            </a:r>
          </a:p>
          <a:p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Маленькая 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рыбка лучше большого таракана.</a:t>
            </a:r>
          </a:p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драки кулаками не машут.</a:t>
            </a:r>
          </a:p>
          <a:p>
            <a:r>
              <a:rPr lang="ru-RU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кем поведёшься, от того и наберёшься.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Скучен день до вечера, коли делать нечего.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00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30</TotalTime>
  <Words>428</Words>
  <Application>Microsoft Office PowerPoint</Application>
  <PresentationFormat>Экран (4:3)</PresentationFormat>
  <Paragraphs>34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Кнопка</vt:lpstr>
      <vt:lpstr>Тема раздела: «Сказка мудростью богата»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История возникновения пословиц и поговорок</vt:lpstr>
      <vt:lpstr>Творческое задание Задание: «исправить» пословицы. Надо вернуть половинки пословиц на место, восстановить их. </vt:lpstr>
      <vt:lpstr>Правильные пословицы: </vt:lpstr>
      <vt:lpstr>Презентация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раздела: «Сказка мудростью богата»</dc:title>
  <dc:creator>HP</dc:creator>
  <cp:lastModifiedBy>HP</cp:lastModifiedBy>
  <cp:revision>4</cp:revision>
  <dcterms:created xsi:type="dcterms:W3CDTF">2014-01-19T07:28:49Z</dcterms:created>
  <dcterms:modified xsi:type="dcterms:W3CDTF">2014-01-19T07:00:55Z</dcterms:modified>
</cp:coreProperties>
</file>