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6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1643050"/>
            <a:ext cx="550072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Century Schoolbook" pitchFamily="18" charset="0"/>
              </a:rPr>
              <a:t>Портрет </a:t>
            </a:r>
          </a:p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Century Schoolbook" pitchFamily="18" charset="0"/>
              </a:rPr>
              <a:t>и </a:t>
            </a:r>
          </a:p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Century Schoolbook" pitchFamily="18" charset="0"/>
              </a:rPr>
              <a:t>автопортрет</a:t>
            </a:r>
            <a:endParaRPr lang="ru-RU" sz="4800" b="1" i="1" dirty="0">
              <a:solidFill>
                <a:schemeClr val="tx2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iroda_glitter_wallot.ru (3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785794"/>
            <a:ext cx="6191275" cy="4643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557214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Унылая пора!.. А.С.Пушкин.</a:t>
            </a:r>
            <a:endParaRPr lang="ru-RU" sz="20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ook Antiqua" pitchFamily="18" charset="0"/>
              </a:rPr>
              <a:t>Александр Сергеевич Пушкин. Портрет.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6" name="Рисунок 5" descr="b766b6c6e4d7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3428992" y="2000240"/>
            <a:ext cx="3251835" cy="410208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ushkin_Alexander_self_portret,_18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021615"/>
            <a:ext cx="4133583" cy="3979153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Александр Сергеевич Пушкин. Автопортрет.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766b6c6e4d7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534479" y="1571612"/>
            <a:ext cx="3251835" cy="410208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Рисунок 4" descr="Pushkin_Alexander_self_portret,_18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308" y="2285992"/>
            <a:ext cx="2894209" cy="278608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</TotalTime>
  <Words>20</Words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Слайд 1</vt:lpstr>
      <vt:lpstr>Слайд 2</vt:lpstr>
      <vt:lpstr>Александр Сергеевич Пушкин. Портрет.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cp:lastModifiedBy>Контроль</cp:lastModifiedBy>
  <cp:revision>11</cp:revision>
  <dcterms:modified xsi:type="dcterms:W3CDTF">2010-11-15T17:23:04Z</dcterms:modified>
</cp:coreProperties>
</file>