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CCA-22BB-4390-AF6A-9DCA3EB35CA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2FA1-0951-42D6-9A25-D93B0ACD5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CCA-22BB-4390-AF6A-9DCA3EB35CA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2FA1-0951-42D6-9A25-D93B0ACD5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1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mtClean="0"/>
              <a:t> Формирование взаимоотношений педагогов и детей</a:t>
            </a:r>
            <a:endParaRPr lang="ru-RU" sz="32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6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2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990033"/>
                </a:solidFill>
              </a:rPr>
              <a:t>Недостатки взаимодействия педагогов с детьми и их родителями</a:t>
            </a:r>
            <a:endParaRPr lang="ru-RU" sz="3200" dirty="0" smtClean="0">
              <a:solidFill>
                <a:srgbClr val="99003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6082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Критерии оценки </a:t>
            </a:r>
            <a:br>
              <a:rPr lang="ru-RU" sz="4000" smtClean="0"/>
            </a:br>
            <a:r>
              <a:rPr lang="ru-RU" sz="4000" smtClean="0"/>
              <a:t>качества взаимодействия 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3930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35782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smtClean="0"/>
              <a:t>СПАСИБО ЗА ВНИМАНИЕ!</a:t>
            </a:r>
            <a:endParaRPr lang="ru-RU" sz="6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9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Формирование взаимоотношений педагогов и детей</vt:lpstr>
      <vt:lpstr>Презентация PowerPoint</vt:lpstr>
      <vt:lpstr>Недостатки взаимодействия педагогов с детьми и их родителями</vt:lpstr>
      <vt:lpstr>Презентация PowerPoint</vt:lpstr>
      <vt:lpstr>       Критерии оценки  качества взаимодействия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</cp:revision>
  <dcterms:created xsi:type="dcterms:W3CDTF">2013-12-17T18:27:55Z</dcterms:created>
  <dcterms:modified xsi:type="dcterms:W3CDTF">2013-12-17T18:27:55Z</dcterms:modified>
</cp:coreProperties>
</file>