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708" r:id="rId3"/>
    <p:sldMasterId id="2147483720" r:id="rId4"/>
  </p:sldMasterIdLst>
  <p:sldIdLst>
    <p:sldId id="282" r:id="rId5"/>
    <p:sldId id="277" r:id="rId6"/>
    <p:sldId id="279" r:id="rId7"/>
    <p:sldId id="278" r:id="rId8"/>
    <p:sldId id="280" r:id="rId9"/>
    <p:sldId id="272" r:id="rId10"/>
    <p:sldId id="27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6AB30-92E7-4C56-87F2-185D29AC8F6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782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CADDE-8B6E-4403-932F-CCB81DF79C4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933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FE837-D560-448B-8089-A36F7DD01A5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844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F4A36-284D-4BEB-A9CF-8E5FDC81EE2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514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15299-3210-46B2-AEAC-2AA6C70262B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618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24ACC-393F-43A2-A282-5D0E838BB53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86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9F6D7-A5D4-445E-8CEA-D99EFCA951E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5458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3DE40-2775-4B3E-9528-381CBE024BE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548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B7D3D-D7B3-4E45-949A-FA007115BAB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6923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47B57-C3EA-4CAF-A972-4F86DCFAB65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7470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CBA1F-B9CD-4098-AB8B-59E36E3911A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0749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6AB30-92E7-4C56-87F2-185D29AC8F6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6456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CADDE-8B6E-4403-932F-CCB81DF79C4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8991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FE837-D560-448B-8089-A36F7DD01A5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0772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F4A36-284D-4BEB-A9CF-8E5FDC81EE2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7567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15299-3210-46B2-AEAC-2AA6C70262B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1057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24ACC-393F-43A2-A282-5D0E838BB53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4362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9F6D7-A5D4-445E-8CEA-D99EFCA951E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04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3DE40-2775-4B3E-9528-381CBE024BE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5360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B7D3D-D7B3-4E45-949A-FA007115BAB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7856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47B57-C3EA-4CAF-A972-4F86DCFAB65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0467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CBA1F-B9CD-4098-AB8B-59E36E3911A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2673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6264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8405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9729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0015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8120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443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9865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4156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6594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0152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001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5000">
              <a:srgbClr val="D2DDF1"/>
            </a:gs>
            <a:gs pos="50000">
              <a:schemeClr val="accent1">
                <a:tint val="44500"/>
                <a:satMod val="160000"/>
                <a:alpha val="28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54D7BC-11DA-4886-B018-D7E8791FE374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234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54D7BC-11DA-4886-B018-D7E8791FE374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418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5000">
              <a:srgbClr val="D2DDF1"/>
            </a:gs>
            <a:gs pos="50000">
              <a:schemeClr val="accent1">
                <a:tint val="44500"/>
                <a:satMod val="160000"/>
                <a:alpha val="28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044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0445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292080" y="2852936"/>
            <a:ext cx="3394720" cy="3273227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C:\Users\User\Desktop\kos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0648"/>
            <a:ext cx="6806808" cy="346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kosa-0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679425"/>
            <a:ext cx="3288168" cy="493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картинки Маша и медведь\0_63c6b_2da87c0f_L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3687" y="3793432"/>
            <a:ext cx="2866526" cy="3029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01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43534" y="3212753"/>
            <a:ext cx="1868225" cy="7200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2396566" y="3572793"/>
            <a:ext cx="375234" cy="118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2736420" y="3248757"/>
            <a:ext cx="1602238" cy="684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815555" y="3248757"/>
            <a:ext cx="1673130" cy="6929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>
            <a:stCxn id="10" idx="3"/>
            <a:endCxn id="11" idx="1"/>
          </p:cNvCxnSpPr>
          <p:nvPr/>
        </p:nvCxnSpPr>
        <p:spPr>
          <a:xfrm>
            <a:off x="4338658" y="3590795"/>
            <a:ext cx="476897" cy="44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39552" y="2960948"/>
            <a:ext cx="0" cy="468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3" idx="1"/>
          </p:cNvCxnSpPr>
          <p:nvPr/>
        </p:nvCxnSpPr>
        <p:spPr>
          <a:xfrm>
            <a:off x="543534" y="3572793"/>
            <a:ext cx="1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67083" y="4136148"/>
            <a:ext cx="60931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вал 21"/>
          <p:cNvSpPr/>
          <p:nvPr/>
        </p:nvSpPr>
        <p:spPr>
          <a:xfrm>
            <a:off x="6804248" y="3943444"/>
            <a:ext cx="72008" cy="963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55" name="Прямая соединительная линия 2054"/>
          <p:cNvCxnSpPr/>
          <p:nvPr/>
        </p:nvCxnSpPr>
        <p:spPr>
          <a:xfrm>
            <a:off x="539552" y="3932833"/>
            <a:ext cx="0" cy="2033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982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292080" y="2852936"/>
            <a:ext cx="3394720" cy="3273227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052" name="Picture 4" descr="C:\Users\User\Desktop\497566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" y="6133"/>
            <a:ext cx="9141087" cy="685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83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esktop\mole_102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620688"/>
            <a:ext cx="864096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051720" y="620688"/>
            <a:ext cx="864096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275856" y="620688"/>
            <a:ext cx="864096" cy="86409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427984" y="620688"/>
            <a:ext cx="864096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483768" y="1016732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3923928" y="116632"/>
            <a:ext cx="72008" cy="36004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656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 animBg="1"/>
      <p:bldP spid="5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297877" y="2060575"/>
            <a:ext cx="32733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9218" name="Picture 2" descr="C:\Users\User\Desktop\картинки Маша и медведь\0_63c84_c1118d79_ori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356992"/>
            <a:ext cx="1992277" cy="316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0_60f1d_80589b5d_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09587"/>
            <a:ext cx="4749800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Выноска-облако 1"/>
          <p:cNvSpPr/>
          <p:nvPr/>
        </p:nvSpPr>
        <p:spPr>
          <a:xfrm>
            <a:off x="2483768" y="2492896"/>
            <a:ext cx="3384376" cy="194421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Теперь я буду…</a:t>
            </a:r>
            <a:endParaRPr lang="ru-RU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Выноска-облако 2"/>
          <p:cNvSpPr/>
          <p:nvPr/>
        </p:nvSpPr>
        <p:spPr>
          <a:xfrm>
            <a:off x="2843808" y="218257"/>
            <a:ext cx="3684382" cy="165618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137827" y="815516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 Black" panose="020B0A04020102020204" pitchFamily="34" charset="0"/>
              </a:rPr>
              <a:t>Теперь я знаю…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251520" y="1196752"/>
            <a:ext cx="3046357" cy="157170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Теперь я умею…</a:t>
            </a:r>
            <a:endParaRPr lang="ru-RU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42263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User\Desktop\картинки Маша и медведь\dfd1bc405a1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484784"/>
            <a:ext cx="2242220" cy="224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картинки Маша и медведь\dfab09_b42c97365b26a0b5d225e2a7ca81f8e0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80318"/>
            <a:ext cx="3201219" cy="320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284984"/>
            <a:ext cx="2571154" cy="2745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76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13</Words>
  <Application>Microsoft Office PowerPoint</Application>
  <PresentationFormat>Экран (4:3)</PresentationFormat>
  <Paragraphs>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Тема Office</vt:lpstr>
      <vt:lpstr>1_Оформление по умолчанию</vt:lpstr>
      <vt:lpstr>4_Оформление по умолчанию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32</cp:revision>
  <dcterms:created xsi:type="dcterms:W3CDTF">2013-12-12T16:31:52Z</dcterms:created>
  <dcterms:modified xsi:type="dcterms:W3CDTF">2014-03-31T17:45:56Z</dcterms:modified>
</cp:coreProperties>
</file>