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69" r:id="rId5"/>
    <p:sldId id="270" r:id="rId6"/>
    <p:sldId id="263" r:id="rId7"/>
    <p:sldId id="265" r:id="rId8"/>
    <p:sldId id="264" r:id="rId9"/>
    <p:sldId id="267" r:id="rId10"/>
    <p:sldId id="266" r:id="rId11"/>
    <p:sldId id="257" r:id="rId12"/>
    <p:sldId id="261" r:id="rId13"/>
    <p:sldId id="276" r:id="rId14"/>
    <p:sldId id="271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AB30-92E7-4C56-87F2-185D29AC8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8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CADDE-8B6E-4403-932F-CCB81DF79C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3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E837-D560-448B-8089-A36F7DD01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4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4A36-284D-4BEB-A9CF-8E5FDC81EE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1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5299-3210-46B2-AEAC-2AA6C70262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1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4ACC-393F-43A2-A282-5D0E838BB5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9F6D7-A5D4-445E-8CEA-D99EFCA9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45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DE40-2775-4B3E-9528-381CBE024B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4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7D3D-D7B3-4E45-949A-FA007115BA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92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7B57-C3EA-4CAF-A972-4F86DCFAB6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4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BA1F-B9CD-4098-AB8B-59E36E3911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74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AB30-92E7-4C56-87F2-185D29AC8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8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CADDE-8B6E-4403-932F-CCB81DF79C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31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E837-D560-448B-8089-A36F7DD01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0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4A36-284D-4BEB-A9CF-8E5FDC81EE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66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5299-3210-46B2-AEAC-2AA6C70262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1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4ACC-393F-43A2-A282-5D0E838BB5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9F6D7-A5D4-445E-8CEA-D99EFCA9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DE40-2775-4B3E-9528-381CBE024B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06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7D3D-D7B3-4E45-949A-FA007115BA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2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7B57-C3EA-4CAF-A972-4F86DCFAB6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3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BA1F-B9CD-4098-AB8B-59E36E3911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52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AB30-92E7-4C56-87F2-185D29AC8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69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CADDE-8B6E-4403-932F-CCB81DF79C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87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E837-D560-448B-8089-A36F7DD01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7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4A36-284D-4BEB-A9CF-8E5FDC81EE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07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5299-3210-46B2-AEAC-2AA6C70262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1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4ACC-393F-43A2-A282-5D0E838BB5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5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9F6D7-A5D4-445E-8CEA-D99EFCA9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29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DE40-2775-4B3E-9528-381CBE024B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71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7D3D-D7B3-4E45-949A-FA007115BA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86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7B57-C3EA-4CAF-A972-4F86DCFAB6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07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BA1F-B9CD-4098-AB8B-59E36E3911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9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D2DDF1"/>
            </a:gs>
            <a:gs pos="50000">
              <a:schemeClr val="accent1">
                <a:tint val="44500"/>
                <a:satMod val="160000"/>
                <a:alpha val="2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4D7BC-11DA-4886-B018-D7E8791FE3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4D7BC-11DA-4886-B018-D7E8791FE3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4D7BC-11DA-4886-B018-D7E8791FE3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1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9"/>
          <p:cNvSpPr>
            <a:spLocks noChangeArrowheads="1"/>
          </p:cNvSpPr>
          <p:nvPr/>
        </p:nvSpPr>
        <p:spPr bwMode="auto">
          <a:xfrm>
            <a:off x="395536" y="333375"/>
            <a:ext cx="4968552" cy="2447925"/>
          </a:xfrm>
          <a:prstGeom prst="wedgeRectCallout">
            <a:avLst>
              <a:gd name="adj1" fmla="val 57694"/>
              <a:gd name="adj2" fmla="val 7179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9220" name="Picture 12" descr="маша и миш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139950"/>
            <a:ext cx="629126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692696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Вот звонок нам дал сигнал: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Поработать час настал.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Так что время не теряем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И работать начинаем</a:t>
            </a:r>
          </a:p>
        </p:txBody>
      </p:sp>
    </p:spTree>
    <p:extLst>
      <p:ext uri="{BB962C8B-B14F-4D97-AF65-F5344CB8AC3E}">
        <p14:creationId xmlns:p14="http://schemas.microsoft.com/office/powerpoint/2010/main" val="254438455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3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88"/>
            <a:ext cx="9102416" cy="68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1157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5" y="425209"/>
            <a:ext cx="9053626" cy="60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артинки Маша и медведь\93315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52"/>
            <a:ext cx="7668344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159482">
            <a:off x="1223563" y="2994211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ФИЗМИНУТКА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61926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Раз, два, три, четыре, пять!</a:t>
            </a:r>
          </a:p>
          <a:p>
            <a:r>
              <a:rPr lang="ru-RU" sz="1600" dirty="0"/>
              <a:t>Ох, устали мы </a:t>
            </a:r>
            <a:r>
              <a:rPr lang="ru-RU" sz="1600" dirty="0" smtClean="0"/>
              <a:t>читать</a:t>
            </a:r>
            <a:r>
              <a:rPr lang="ru-RU" sz="1600" dirty="0"/>
              <a:t>. (Потягивания.)</a:t>
            </a:r>
          </a:p>
          <a:p>
            <a:r>
              <a:rPr lang="ru-RU" sz="1600" dirty="0"/>
              <a:t>В «Светофор» мы поиграем, (Ходьба на месте.)</a:t>
            </a:r>
          </a:p>
          <a:p>
            <a:r>
              <a:rPr lang="ru-RU" sz="1600" dirty="0"/>
              <a:t>Руки, ноги разминаем</a:t>
            </a:r>
            <a:r>
              <a:rPr lang="ru-RU" sz="1600" dirty="0" smtClean="0"/>
              <a:t>. </a:t>
            </a:r>
            <a:r>
              <a:rPr lang="ru-RU" sz="1600" dirty="0"/>
              <a:t> (Встряхивание руками. Встряхивание ногами.)</a:t>
            </a:r>
          </a:p>
          <a:p>
            <a:r>
              <a:rPr lang="ru-RU" sz="1600" dirty="0"/>
              <a:t>Красный свет нам «Стой!» — кричит,</a:t>
            </a:r>
          </a:p>
          <a:p>
            <a:r>
              <a:rPr lang="ru-RU" sz="1600" dirty="0"/>
              <a:t>Ждать зеленого велит.</a:t>
            </a:r>
          </a:p>
          <a:p>
            <a:r>
              <a:rPr lang="ru-RU" sz="1600" dirty="0"/>
              <a:t>Чтобы было ждать не скучно,</a:t>
            </a:r>
          </a:p>
          <a:p>
            <a:r>
              <a:rPr lang="ru-RU" sz="1600" dirty="0"/>
              <a:t>Наклоняемся мы дружно.</a:t>
            </a:r>
          </a:p>
          <a:p>
            <a:r>
              <a:rPr lang="ru-RU" sz="1600" dirty="0"/>
              <a:t>И назад. И вперед. (Наклоны.)</a:t>
            </a:r>
          </a:p>
          <a:p>
            <a:r>
              <a:rPr lang="ru-RU" sz="1600" dirty="0"/>
              <a:t>Влево, вправо поворот</a:t>
            </a:r>
            <a:r>
              <a:rPr lang="ru-RU" sz="1600" dirty="0" smtClean="0"/>
              <a:t>. </a:t>
            </a:r>
            <a:r>
              <a:rPr lang="ru-RU" sz="1600" dirty="0"/>
              <a:t> (Повороты туловища.)</a:t>
            </a:r>
          </a:p>
          <a:p>
            <a:r>
              <a:rPr lang="ru-RU" sz="1600" dirty="0"/>
              <a:t>Вот и желтый загорелся,</a:t>
            </a:r>
          </a:p>
          <a:p>
            <a:r>
              <a:rPr lang="ru-RU" sz="1600" dirty="0"/>
              <a:t>Приготовиться пора.</a:t>
            </a:r>
          </a:p>
          <a:p>
            <a:r>
              <a:rPr lang="ru-RU" sz="1600" dirty="0"/>
              <a:t>Руки, ноги разогреем</a:t>
            </a:r>
            <a:r>
              <a:rPr lang="ru-RU" sz="1600" dirty="0" smtClean="0"/>
              <a:t>, </a:t>
            </a:r>
            <a:r>
              <a:rPr lang="ru-RU" sz="1600" dirty="0"/>
              <a:t> (Рывки руками перед грудью.)</a:t>
            </a:r>
          </a:p>
          <a:p>
            <a:r>
              <a:rPr lang="ru-RU" sz="1600" dirty="0"/>
              <a:t>Начинаем, детвора! </a:t>
            </a:r>
            <a:r>
              <a:rPr lang="ru-RU" sz="1600" dirty="0" smtClean="0"/>
              <a:t>Вверх </a:t>
            </a:r>
            <a:r>
              <a:rPr lang="ru-RU" sz="1600" dirty="0"/>
              <a:t>поднимем,</a:t>
            </a:r>
          </a:p>
          <a:p>
            <a:r>
              <a:rPr lang="ru-RU" sz="1600" dirty="0"/>
              <a:t>Вниз опустим,</a:t>
            </a:r>
          </a:p>
          <a:p>
            <a:r>
              <a:rPr lang="ru-RU" sz="1600" dirty="0"/>
              <a:t>Пролетим как самолет. </a:t>
            </a:r>
            <a:endParaRPr lang="ru-RU" sz="1600" dirty="0" smtClean="0"/>
          </a:p>
          <a:p>
            <a:r>
              <a:rPr lang="ru-RU" sz="1600" dirty="0" smtClean="0"/>
              <a:t>Вот </a:t>
            </a:r>
            <a:r>
              <a:rPr lang="ru-RU" sz="1600" dirty="0"/>
              <a:t>зеленый загорелся,</a:t>
            </a:r>
          </a:p>
          <a:p>
            <a:r>
              <a:rPr lang="ru-RU" sz="1600" dirty="0"/>
              <a:t>Можно нам идти вперед</a:t>
            </a:r>
            <a:r>
              <a:rPr lang="ru-RU" sz="1600" dirty="0" smtClean="0"/>
              <a:t>.</a:t>
            </a:r>
            <a:r>
              <a:rPr lang="ru-RU" sz="1600" dirty="0"/>
              <a:t> (Ходьба на месте.)</a:t>
            </a:r>
          </a:p>
          <a:p>
            <a:r>
              <a:rPr lang="ru-RU" sz="1600" dirty="0" smtClean="0"/>
              <a:t>Левой</a:t>
            </a:r>
            <a:r>
              <a:rPr lang="ru-RU" sz="1600" dirty="0"/>
              <a:t>, правой,</a:t>
            </a:r>
          </a:p>
          <a:p>
            <a:r>
              <a:rPr lang="ru-RU" sz="1600" dirty="0"/>
              <a:t>Левой, правой, </a:t>
            </a:r>
          </a:p>
          <a:p>
            <a:r>
              <a:rPr lang="ru-RU" sz="1600" dirty="0"/>
              <a:t>Смело мы идем вперед. </a:t>
            </a:r>
          </a:p>
          <a:p>
            <a:r>
              <a:rPr lang="ru-RU" sz="1600" dirty="0"/>
              <a:t>Светофор — помощник славный</a:t>
            </a:r>
          </a:p>
          <a:p>
            <a:r>
              <a:rPr lang="ru-RU" sz="1600" dirty="0"/>
              <a:t>Уставать нам не дает.</a:t>
            </a:r>
            <a:endParaRPr lang="ru-RU" sz="1600" dirty="0">
              <a:effectLst/>
            </a:endParaRPr>
          </a:p>
        </p:txBody>
      </p:sp>
      <p:pic>
        <p:nvPicPr>
          <p:cNvPr id="4098" name="Picture 2" descr="C:\Users\User\Desktop\untitl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1484784"/>
            <a:ext cx="296503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24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картинки Маша и медведь\dfd1bc405a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242220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артинки Маша и медведь\dfab09_b42c97365b26a0b5d225e2a7ca81f8e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80318"/>
            <a:ext cx="3201219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571154" cy="27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 Маша и медведь\и медведь 3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15132"/>
            <a:ext cx="9355968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артинки Маша и медведь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176">
            <a:off x="5983196" y="1236933"/>
            <a:ext cx="2494111" cy="25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228941">
            <a:off x="705937" y="1171717"/>
            <a:ext cx="291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Здесь весною было пусто,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Летом выросла…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 Маша и медведь\и медведь 3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58" y="-389"/>
            <a:ext cx="9793088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188218">
            <a:off x="799905" y="1599884"/>
            <a:ext cx="3006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Забрались в сосновый бор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И дошли до синих …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100" name="Picture 4" descr="C:\Users\User\Desktop\wallpapers_355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79611">
            <a:off x="5695845" y="805536"/>
            <a:ext cx="3147333" cy="31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 Маша и медведь\и медведь 3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" y="-388"/>
            <a:ext cx="9355968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картинки Маша и медведь\44573484-1283151648-utterstock_564437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69519">
            <a:off x="913648" y="1477640"/>
            <a:ext cx="2875739" cy="211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318093">
            <a:off x="5830814" y="1185672"/>
            <a:ext cx="2686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Вот зеленый толстячок –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Круглый, гладкий…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 Маша и медведь\и медведь 3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133"/>
            <a:ext cx="9793088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301263">
            <a:off x="646126" y="1256160"/>
            <a:ext cx="3035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Мы в близи прибрежных балок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Целый день считали ...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User\Desktop\motto.net.ua-216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4404">
            <a:off x="5593757" y="781368"/>
            <a:ext cx="3170424" cy="32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 Маша и медведь\c3ac496abf200d1aef264803c1c48c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" y="26252"/>
            <a:ext cx="9071649" cy="68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916832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Звуки [г] [г</a:t>
            </a:r>
            <a:r>
              <a:rPr lang="ru-RU" sz="2800" baseline="30000" dirty="0">
                <a:latin typeface="Arial Black" panose="020B0A04020102020204" pitchFamily="34" charset="0"/>
              </a:rPr>
              <a:t>,</a:t>
            </a:r>
            <a:r>
              <a:rPr lang="ru-RU" sz="2800" dirty="0">
                <a:latin typeface="Arial Black" panose="020B0A04020102020204" pitchFamily="34" charset="0"/>
              </a:rPr>
              <a:t>] – [к] [к</a:t>
            </a:r>
            <a:r>
              <a:rPr lang="ru-RU" sz="2800" baseline="30000" dirty="0">
                <a:latin typeface="Arial Black" panose="020B0A04020102020204" pitchFamily="34" charset="0"/>
              </a:rPr>
              <a:t>,</a:t>
            </a:r>
            <a:r>
              <a:rPr lang="ru-RU" sz="2800" dirty="0">
                <a:latin typeface="Arial Black" panose="020B0A04020102020204" pitchFamily="34" charset="0"/>
              </a:rPr>
              <a:t>]. Повторение и обобщение</a:t>
            </a:r>
          </a:p>
        </p:txBody>
      </p:sp>
    </p:spTree>
    <p:extLst>
      <p:ext uri="{BB962C8B-B14F-4D97-AF65-F5344CB8AC3E}">
        <p14:creationId xmlns:p14="http://schemas.microsoft.com/office/powerpoint/2010/main" val="41274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1484784"/>
            <a:ext cx="4606652" cy="46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465736" cy="44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3356992"/>
            <a:ext cx="1584176" cy="36066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0_60f09_47fc9604_L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06700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0_60f09_47fc9604_L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06700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0_60f09_47fc9604_L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06700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0_60f09_47fc9604_L">
            <a:hlinkClick r:id="" action="ppaction://noaction"/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05150"/>
            <a:ext cx="525621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13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8175625" cy="230346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99"/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1" y="476672"/>
            <a:ext cx="817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Цель: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упражняться в чтении слов с буквами «Г», «К»;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з</a:t>
            </a:r>
            <a:r>
              <a:rPr lang="ru-RU" sz="2400" dirty="0" smtClean="0"/>
              <a:t>акреплять знание условного обозначения звонкого, глухого, твердого и мягкого согласных звуков;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азвивать речь, внимание, память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29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140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33</cp:revision>
  <dcterms:created xsi:type="dcterms:W3CDTF">2013-12-12T16:31:52Z</dcterms:created>
  <dcterms:modified xsi:type="dcterms:W3CDTF">2014-03-31T17:44:06Z</dcterms:modified>
</cp:coreProperties>
</file>