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7" r:id="rId2"/>
    <p:sldId id="258" r:id="rId3"/>
    <p:sldId id="259" r:id="rId4"/>
    <p:sldId id="275" r:id="rId5"/>
    <p:sldId id="276" r:id="rId6"/>
    <p:sldId id="278" r:id="rId7"/>
    <p:sldId id="261" r:id="rId8"/>
    <p:sldId id="262" r:id="rId9"/>
    <p:sldId id="263" r:id="rId10"/>
    <p:sldId id="264" r:id="rId11"/>
    <p:sldId id="266" r:id="rId12"/>
    <p:sldId id="270" r:id="rId13"/>
    <p:sldId id="279" r:id="rId14"/>
    <p:sldId id="280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EDC2-1685-4388-BE31-E257BB9A59F2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4B83B-FADC-41D2-A291-AB46B96B4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dnaknopka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961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b="1" kern="50" dirty="0">
                <a:latin typeface="Times New Roman"/>
                <a:ea typeface="Droid Sans Fallback"/>
                <a:cs typeface="Calibri"/>
              </a:rPr>
              <a:t>Педагогический совет </a:t>
            </a:r>
            <a:r>
              <a:rPr lang="en-US" sz="3100" b="1" kern="50" dirty="0" smtClean="0">
                <a:latin typeface="Times New Roman"/>
                <a:ea typeface="Droid Sans Fallback"/>
                <a:cs typeface="Calibri"/>
              </a:rPr>
              <a:t/>
            </a:r>
            <a:br>
              <a:rPr lang="en-US" sz="3100" b="1" kern="50" dirty="0" smtClean="0">
                <a:latin typeface="Times New Roman"/>
                <a:ea typeface="Droid Sans Fallback"/>
                <a:cs typeface="Calibri"/>
              </a:rPr>
            </a:br>
            <a:r>
              <a:rPr lang="ru-RU" sz="3100" b="1" kern="50" dirty="0" smtClean="0">
                <a:latin typeface="Times New Roman"/>
                <a:ea typeface="Droid Sans Fallback"/>
                <a:cs typeface="Calibri"/>
              </a:rPr>
              <a:t>«</a:t>
            </a:r>
            <a:r>
              <a:rPr lang="ru-RU" sz="3100" b="1" kern="50" dirty="0">
                <a:latin typeface="Times New Roman"/>
                <a:ea typeface="Droid Sans Fallback"/>
                <a:cs typeface="Calibri"/>
              </a:rPr>
              <a:t>Метод проектов в ДОУ как инновационная педагогическая </a:t>
            </a:r>
            <a:r>
              <a:rPr lang="ru-RU" sz="3100" b="1" kern="50" dirty="0" smtClean="0">
                <a:latin typeface="Times New Roman"/>
                <a:ea typeface="Droid Sans Fallback"/>
                <a:cs typeface="Calibri"/>
              </a:rPr>
              <a:t>технология</a:t>
            </a:r>
            <a:r>
              <a:rPr lang="ru-RU" sz="3100" b="1" kern="50" dirty="0" smtClean="0">
                <a:latin typeface="Times New Roman"/>
                <a:ea typeface="Droid Sans Fallback"/>
                <a:cs typeface="Calibri"/>
              </a:rPr>
              <a:t>»</a:t>
            </a:r>
            <a:r>
              <a:rPr lang="ru-RU" sz="3600" b="1" kern="50" dirty="0">
                <a:ea typeface="Droid Sans Fallback"/>
                <a:cs typeface="Calibri"/>
              </a:rPr>
              <a:t/>
            </a:r>
            <a:br>
              <a:rPr lang="ru-RU" sz="3600" b="1" kern="50" dirty="0">
                <a:ea typeface="Droid Sans Fallback"/>
                <a:cs typeface="Calibri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3711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Рудман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ариса Олеговна   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старший воспитатель 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детский сад №77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комбинированного вида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Приморского района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Санкт-Петербурга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2013г.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 fontAlgn="base">
              <a:lnSpc>
                <a:spcPts val="151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умения и навыки, </a:t>
            </a: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формирующиеся </a:t>
            </a: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проектной деятельности:</a:t>
            </a:r>
            <a:r>
              <a:rPr lang="ru-RU" sz="4000" b="1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b="1" dirty="0">
                <a:effectLst/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472608"/>
          </a:xfrm>
        </p:spPr>
        <p:txBody>
          <a:bodyPr>
            <a:noAutofit/>
          </a:bodyPr>
          <a:lstStyle/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1.Рефлексивные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умения: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осмысливать задачу, для решения которой недостаточно знаний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отвечать на вопрос: чему нужно научиться для решения поставленной задачи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?</a:t>
            </a: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Поисковые (исследовательские) умения: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самостоятельно генерировать идеи, т.е. изобретать способ действия, привлекая знания из различных областей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самостоятельно находить недостающую информацию в информационном поле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запрашивать необходимую информацию у эксперта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(педагога,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консультанта, специалиста)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находить несколько вариантов решения проблем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устанавливать причинно-следственные связи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выдвигать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гипотезы</a:t>
            </a: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endParaRPr 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Умения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навыки работы в сотрудничестве: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коллективного планирования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взаимодействовать с любым партнером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взаимопомощи в группе в решении общих задач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делового партнерского общения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находить и исправлять ошибки в работе других участников группы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261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048672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endParaRPr lang="ru-RU" sz="2000" dirty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Менеджментские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умения и навыки: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проектировать процесс (изделие)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планировать деятельность, время, ресурсы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принимать решения и прогнозировать их последствия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анализа собственной деятельности (ее хода и промежуточных результатов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Коммуникативные умения:</a:t>
            </a:r>
            <a:b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инициировать учебное взаимодействие со взрослыми – вступать в диалог, задавать вопросы и т.д.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вести дискуссию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отстаивать свою точку зрения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находить компромисс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интервьюирования, устного опроса и т.д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ts val="1510"/>
              </a:lnSpc>
              <a:buClr>
                <a:srgbClr val="F0A22E"/>
              </a:buClr>
              <a:buNone/>
            </a:pPr>
            <a:endParaRPr lang="ru-RU" sz="20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151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Презентационные умения и навыки: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навыки монологической речи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уверенно держать себя во время выступления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артистические умения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использовать различные средства наглядности при выступлении</a:t>
            </a:r>
            <a:b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умение отвечать на незапланированные вопросы.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 проектов всегда ориентирован на самостоятельную деятельность детей - индивидуальную, парную, групповую, выполняемую в течение определенного отрезка времени и предполагает решение какой-то проблемы. Решение проблемы предусматривает, с одной стороны, использование совокупности, разнообразных методов, средств обучения, а с другой, предполагает необходимость интегрирования знаний, умений применять знания из различных областей. Если говорить о методе проектов как о педагогической технологии, то эта технология предполагает совокупность исследовательских, поисковых, проблемных методов, творческих по самой своей сути.</a:t>
            </a:r>
            <a:r>
              <a:rPr lang="ru-RU" sz="2000" dirty="0">
                <a:solidFill>
                  <a:srgbClr val="0854C7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 </a:t>
            </a:r>
            <a:endParaRPr lang="ru-RU" sz="2000" dirty="0" smtClean="0">
              <a:solidFill>
                <a:srgbClr val="0854C7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Использованная литература: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1.Мазур И.И., Шапиро В.Д. Управление проектами: справочное пособие.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М.: 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Высш.ше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2001.-875с.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Селевко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Г.К. Современные образовательные технологии: учебное пособие. М., 1998.- 325с.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Проектный метод в деятельности дошкольного учреждения: пособие для руководителей и практических работников ДОУ/авт.-сост. Л.С. Киселева и др. М.: АРКТИ, 2003.-96с.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Новиков А.М., Новиков Д.А. Образовательный проект (методология образовательной деятельности). М: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Эгвас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2004.-120с.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Кашлев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С.С. Современные технологии педагогического процесса: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для педагогов. Минск: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Высш.шк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2002.-128с.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http//:www.iteach.ru/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/a_2wn3.esp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1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79512"/>
          </a:xfrm>
        </p:spPr>
        <p:txBody>
          <a:bodyPr>
            <a:normAutofit fontScale="90000"/>
          </a:bodyPr>
          <a:lstStyle/>
          <a:p>
            <a:pPr algn="ctr" fontAlgn="base">
              <a:lnSpc>
                <a:spcPct val="115000"/>
              </a:lnSpc>
              <a:spcAft>
                <a:spcPts val="750"/>
              </a:spcAft>
            </a:pPr>
            <a:r>
              <a:rPr lang="ru-RU" sz="2200" b="1" kern="1800" spc="-75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История </a:t>
            </a:r>
            <a:r>
              <a:rPr lang="ru-RU" sz="2200" b="1" kern="1800" spc="-75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b="1" kern="1800" spc="-75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b="1" kern="1800" spc="-75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возникновения </a:t>
            </a:r>
            <a:r>
              <a:rPr lang="ru-RU" sz="2200" b="1" kern="1800" spc="-75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метода проектов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3096344" cy="54878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Вторая половина XIX века, США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Основа -  теоретические концепции 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прагматической педагогики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провозгласившей принцип «обучение посредством делания» </a:t>
            </a:r>
            <a:endParaRPr lang="ru-RU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Дж. и </a:t>
            </a:r>
            <a:r>
              <a:rPr lang="ru-RU" sz="1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Э.Дьюи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Х.Килпатрик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Э.Коллингс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Ведущая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идея 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проведение учебной деятельности 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принципу «Все из жизни, все для жизни».</a:t>
            </a:r>
            <a:b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 проектов – «метод проблем». 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Дж. </a:t>
            </a:r>
            <a:r>
              <a:rPr lang="ru-RU" sz="1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Дьюи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предлагал строить обучение на активной основе, через целесообразную деятельность ученика, сообразуясь с его личным интересом именно в этом знании. В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ажно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было показать детям их собственную заинтересованность в приобретаемых знаниях, которые могут и должны пригодиться им в жизни. И для этого требуется проблема, взятая из реальной жизни, знакомая и значимая для ребенка, для решения которой ему необходимо приложить полученные знания и новые, которые еще предстоит приобрести.</a:t>
            </a:r>
            <a:b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7864" y="836712"/>
            <a:ext cx="5688632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Начало </a:t>
            </a:r>
            <a:r>
              <a:rPr lang="en-US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XX </a:t>
            </a: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века</a:t>
            </a:r>
            <a:endParaRPr lang="ru-RU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Идеи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проектного обучения возникли в России практически одновременно с разработками американских педагогов. Под 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руководством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С.Т. </a:t>
            </a:r>
            <a:r>
              <a:rPr lang="ru-RU" sz="1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Шацкого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1905году была организована небольшая группа сотрудников, пытавшаяся активно использовать проектные методы в практике преподавания.</a:t>
            </a:r>
            <a:b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Сторонники метода проектов в советской России </a:t>
            </a:r>
            <a:r>
              <a:rPr lang="ru-RU" sz="1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В.Н.Шульгин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М.В.Крупенина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Б.В.Игнатьев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провозгласили его единственным средством преобразования школы учебы в школу жизни, с помощью которого приобретение знаний осуществлялось на основе и в связи с трудом учащихся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США, Великобритании, Бельгии, Израиле, Финляндии, Германии, Италии, Бразилии, Нидерландах и многих других странах метод проектов нашел широкое распространение и приобрел большую популярность в силу рационального сочетания теоретических знаний и их практического применения для решения конкретных проблем окружающее действительности в совместной деятельности школьников.</a:t>
            </a:r>
            <a:endParaRPr lang="ru-RU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0A22E"/>
              </a:buClr>
              <a:buNone/>
            </a:pPr>
            <a:r>
              <a:rPr lang="en-US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XXI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век</a:t>
            </a:r>
            <a:endParaRPr lang="ru-RU" sz="1400" dirty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Технология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проектов становится 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интегрированным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компонентом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вполне разработанной и структурированной системы образования.</a:t>
            </a:r>
            <a:b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Суть метода проектов 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стимулировать интерес ребят к определенным проблемам, предполагающим владение некоторой суммой знаний, и через проектную деятельность, предусматривающую решение одной или целого ряда проблем, показать практическое применение полученных знаний.</a:t>
            </a:r>
            <a:b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5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 </a:t>
            </a:r>
            <a:r>
              <a:rPr lang="ru-RU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проектов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это педагогическая технология, которая включает в себя совокупность исследовательских, поисковых, </a:t>
            </a:r>
            <a:r>
              <a:rPr lang="ru-RU" sz="28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проблемных, творческих методов</a:t>
            </a:r>
            <a:r>
              <a:rPr lang="ru-RU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br>
              <a:rPr lang="ru-RU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Умение пользоваться методом проектов – показатель высокой квалификации преподавателя, его прогрессивной методики обучения и развития 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обучающихся.</a:t>
            </a:r>
            <a:r>
              <a:rPr lang="ru-RU" b="1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b="1" cap="all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b="1" cap="all" dirty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b="1" cap="all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b="1" i="1" cap="all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b="1" i="1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Все, что я познаю, я знаю, для чего мне это надо и где и как я могу Эти знания применить» </a:t>
            </a:r>
            <a:r>
              <a:rPr lang="ru-RU" i="1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 основной тезис современного понимания метода проектов.</a:t>
            </a:r>
            <a:br>
              <a:rPr lang="ru-RU" i="1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cap="all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336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СУЩНОСТЬ МЕТОДА ПРОЕКТОВ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Педагогическая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технология, направленная на решение одной или нескольких проблем, в результате реализации которой дети приобретают новые знания и осваивают способы деятельности, которые завершаются презентацией полученного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результата.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ЦЕЛИ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 активной, творческой личности, способной самостоятельно приобретать новые знания и умения, решать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проблемы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Познавательная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Ценностно-ориентационная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Коммуникативная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Практическая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Критериально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-оценочная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Функция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гуманизации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ОСОБЕННОСТИ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Связь обучения с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жизнью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Самостоятельная познавательная деятельность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детей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Индивидуализация процесса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обучения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Наличие алгоритма решения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проблемы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Динамичность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Высокая эмоциональная активность ребенка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ОБЪЕКТИВНОЕ ВЫРАЖЕНИЕ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Проблемные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задачи и задания высокой степени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сложности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ВРЕМЕННЫЙ ФАКТОР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Длительный процесс, чаще серия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занятий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ПРОБЛЕМНЫЕ СИТУАЦИИ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Реальные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МЕТОДЫ ОБУЧЕНИЯ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Исследовательский (доминирует), частично-поисковый, метод проблемного изложения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ОЦЕНИВАНИЕ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Оценивается процесс деятельности ребенка и результат, т.е. качество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ЭТАПЫ РЕШЕНИЯ ПРОБЛЕМЫ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1)Поиск, анализ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проблемы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2)Выбор стратегии реализации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3)Реализация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4)Презентация, подведение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итогов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МОТИВЫ ДЕЯТЕЛЬНОСТИ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Радость творчества, самовыражения, самосовершенствование, уверенность в себе, приращение знаний и умений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5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ПРИНЦИПЫ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-практической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осуществимости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самостоятельности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-опоры на интерес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ребенка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творчества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-коллективной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-ценности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результата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РОЛЬ ПЕДАГОГА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Организатор, координатор. Консультант только при возникновении непреодолимых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трудностей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РЕЗУЛЬТАТ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Развитая творческая личность, способная самостоятельно приобретать знания и умения, применять их в новой ситуации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Основные требования </a:t>
            </a: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</a:t>
            </a: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использованию метода </a:t>
            </a:r>
            <a:r>
              <a:rPr lang="ru-RU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проектов</a:t>
            </a:r>
            <a:r>
              <a:rPr lang="ru-RU" sz="4000" b="1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rgbClr val="4E3B3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Наличие значимой в исследовательском творческом плане проблемы (задачи), требующей интегрированного знания, исследовательского поиска для ее </a:t>
            </a:r>
            <a:r>
              <a:rPr lang="ru-RU" sz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Практическая, теоретическая, познавательная значимость предполагаемых </a:t>
            </a:r>
            <a:r>
              <a:rPr lang="ru-RU" sz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результатов.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Самостоятельная (индивидуальная, парная, групповая) деятельность учащихся.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Структурирование содержательной части проекта (с указанием поэтапных </a:t>
            </a:r>
            <a:r>
              <a:rPr lang="ru-RU" sz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результатов).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Использование исследовательских методов , предусматривающих определенную последовательность действий: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определение проблемы и вытекающих из нее задач исследования (использование в ходе совместного исследования метода «мозговой атаки», «круглого стола»);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выдвижение гипотезы их решения;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обсуждение методов исследования (статистических, экспериментальных, наблюдений и пр.);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обсуждение способов оформления конечных результатов (презентаций, защиты, творческих отчетов, просмотров и пр.);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сбор, систематизация и анализ полученных данных;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подведение итогов, оформление результатов, их презентация;</a:t>
            </a:r>
            <a:b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выводы, выдвижение новых проблем исследования.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Типология </a:t>
            </a:r>
            <a:r>
              <a:rPr lang="ru-RU" sz="20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027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1.С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точки зрения доминирующей в проекте деятельности: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исследовательские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поисковые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творческие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ролевые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прикладные (практико-ориентированные)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ознакомительно-ориентировочные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2.С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точки зрения предметно-содержательной области: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монопроекты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(в рамках одной области знаний)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межпредметные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проекты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</a:t>
            </a: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характеру координации проекта: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непосредственный (жесткий, гибкий)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скрытый (неявный, имитирующий участника проекта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 startAt="2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Autofit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По характеру контактов: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внутренние (региональные) (среди участников одной школы, класса, города, региона, страны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количеству участников проекта: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личностные (между двумя партнерами, находящимися в разных школах, регионах, странах)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парные (между парами участников)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групповые (между группами участников)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По продолжительности выполнения: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краткосрочные (для решения небольшой проблемы или части более крупной проблемы)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средней продолжительности (от недели до месяца)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долгосрочные (от месяца до нескольких месяцев).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cfa5ee3dfcb5c6ec2557a9bb377c688c8938beb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538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Педагогический совет  «Метод проектов в ДОУ как инновационная педагогическая технология» </vt:lpstr>
      <vt:lpstr>История  возникновения метода проектов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требования  к использованию метода проектов </vt:lpstr>
      <vt:lpstr>Типология проектов</vt:lpstr>
      <vt:lpstr>Презентация PowerPoint</vt:lpstr>
      <vt:lpstr> умения и навыки,   формирующиеся в проектной деятельности: </vt:lpstr>
      <vt:lpstr>Презентация PowerPoint</vt:lpstr>
      <vt:lpstr>Презентация PowerPoint</vt:lpstr>
      <vt:lpstr>Использованная 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Рудман</dc:creator>
  <cp:lastModifiedBy>Сергей Рудман</cp:lastModifiedBy>
  <cp:revision>70</cp:revision>
  <dcterms:created xsi:type="dcterms:W3CDTF">2013-12-08T17:52:37Z</dcterms:created>
  <dcterms:modified xsi:type="dcterms:W3CDTF">2013-12-12T18:25:42Z</dcterms:modified>
</cp:coreProperties>
</file>