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3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A6B6-878B-4237-9B61-36B451CBA745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6BD-1E9F-4B6F-ADDE-3C1523CF4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A6B6-878B-4237-9B61-36B451CBA745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6BD-1E9F-4B6F-ADDE-3C1523CF4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A6B6-878B-4237-9B61-36B451CBA745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6BD-1E9F-4B6F-ADDE-3C1523CF4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A6B6-878B-4237-9B61-36B451CBA745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6BD-1E9F-4B6F-ADDE-3C1523CF4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A6B6-878B-4237-9B61-36B451CBA745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6BD-1E9F-4B6F-ADDE-3C1523CF4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A6B6-878B-4237-9B61-36B451CBA745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6BD-1E9F-4B6F-ADDE-3C1523CF4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A6B6-878B-4237-9B61-36B451CBA745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6BD-1E9F-4B6F-ADDE-3C1523CF4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A6B6-878B-4237-9B61-36B451CBA745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6BD-1E9F-4B6F-ADDE-3C1523CF4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A6B6-878B-4237-9B61-36B451CBA745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6BD-1E9F-4B6F-ADDE-3C1523CF4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A6B6-878B-4237-9B61-36B451CBA745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6BD-1E9F-4B6F-ADDE-3C1523CF4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A6B6-878B-4237-9B61-36B451CBA745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6BD-1E9F-4B6F-ADDE-3C1523CF4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AA6B6-878B-4237-9B61-36B451CBA745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A26BD-1E9F-4B6F-ADDE-3C1523CF43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SAMSUNG\Documents\126 фоны для презентаций\Рисунок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634"/>
            <a:ext cx="8964488" cy="65887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Урок литературного чтения 3 класс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УМК Гармония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97152"/>
            <a:ext cx="4168552" cy="1752600"/>
          </a:xfrm>
        </p:spPr>
        <p:txBody>
          <a:bodyPr>
            <a:normAutofit fontScale="62500" lnSpcReduction="20000"/>
          </a:bodyPr>
          <a:lstStyle/>
          <a:p>
            <a:pPr algn="l">
              <a:defRPr/>
            </a:pPr>
            <a:r>
              <a:rPr lang="ru-RU" b="1" dirty="0" smtClean="0">
                <a:solidFill>
                  <a:srgbClr val="002060"/>
                </a:solidFill>
              </a:rPr>
              <a:t>4 </a:t>
            </a:r>
            <a:r>
              <a:rPr lang="ru-RU" b="1" dirty="0">
                <a:solidFill>
                  <a:srgbClr val="002060"/>
                </a:solidFill>
              </a:rPr>
              <a:t>урок из цикла уроков по разделу</a:t>
            </a:r>
          </a:p>
          <a:p>
            <a:pPr algn="l">
              <a:defRPr/>
            </a:pPr>
            <a:r>
              <a:rPr lang="ru-RU" b="1" dirty="0">
                <a:solidFill>
                  <a:srgbClr val="002060"/>
                </a:solidFill>
              </a:rPr>
              <a:t> «Весна идет, весне дорогу»</a:t>
            </a:r>
          </a:p>
          <a:p>
            <a:pPr algn="l">
              <a:defRPr/>
            </a:pPr>
            <a:r>
              <a:rPr lang="ru-RU" b="1" dirty="0">
                <a:solidFill>
                  <a:srgbClr val="002060"/>
                </a:solidFill>
              </a:rPr>
              <a:t>Разработала учитель начальных классов МБОУ СОШ № 12</a:t>
            </a:r>
          </a:p>
          <a:p>
            <a:pPr algn="l">
              <a:defRPr/>
            </a:pPr>
            <a:r>
              <a:rPr lang="ru-RU" b="1" dirty="0">
                <a:solidFill>
                  <a:srgbClr val="002060"/>
                </a:solidFill>
              </a:rPr>
              <a:t>Бочка Ирина Александровна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kv-1.ru/kartinki/luchshie-anekdo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5906" y="1556792"/>
            <a:ext cx="5149033" cy="49103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Эпиграф урока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ru-RU" i="1" dirty="0">
                <a:solidFill>
                  <a:srgbClr val="C00000"/>
                </a:solidFill>
              </a:rPr>
              <a:t>Жизнь прекрасна.</a:t>
            </a:r>
          </a:p>
          <a:p>
            <a:pPr marL="0" indent="0"/>
            <a:r>
              <a:rPr lang="ru-RU" i="1" dirty="0">
                <a:solidFill>
                  <a:srgbClr val="C00000"/>
                </a:solidFill>
              </a:rPr>
              <a:t>  </a:t>
            </a:r>
            <a:r>
              <a:rPr lang="ru-RU" i="1" dirty="0" smtClean="0">
                <a:solidFill>
                  <a:srgbClr val="C00000"/>
                </a:solidFill>
              </a:rPr>
              <a:t>Не </a:t>
            </a:r>
            <a:r>
              <a:rPr lang="ru-RU" i="1" dirty="0">
                <a:solidFill>
                  <a:srgbClr val="C00000"/>
                </a:solidFill>
              </a:rPr>
              <a:t>проживи её зря.</a:t>
            </a:r>
          </a:p>
          <a:p>
            <a:pPr marL="0" indent="0"/>
            <a:r>
              <a:rPr lang="ru-RU" i="1" dirty="0">
                <a:solidFill>
                  <a:srgbClr val="C00000"/>
                </a:solidFill>
              </a:rPr>
              <a:t> 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Постарайся оставить след на земле.</a:t>
            </a:r>
          </a:p>
          <a:p>
            <a:pPr marL="0" indent="0"/>
            <a:r>
              <a:rPr lang="ru-RU" i="1" dirty="0">
                <a:solidFill>
                  <a:srgbClr val="C00000"/>
                </a:solidFill>
              </a:rPr>
              <a:t> 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Учись видеть прекрасное в самом обыкновенном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К.Г. Паустовский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15362" name="Picture 2" descr="http://img15.nnm.ru/c/9/6/f/4/8d154df70d28696c4d851e931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2762250" cy="4762500"/>
          </a:xfrm>
          <a:prstGeom prst="rect">
            <a:avLst/>
          </a:prstGeom>
          <a:noFill/>
        </p:spPr>
      </p:pic>
      <p:pic>
        <p:nvPicPr>
          <p:cNvPr id="15364" name="Picture 4" descr="http://j.livelib.ru/boocover/1000598779/l/00df/Konstantin_Paustovskij__Stalnoe_kolechk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772816"/>
            <a:ext cx="3024336" cy="4203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Урок литературного чтения 3 класс  УМК Гармония </vt:lpstr>
      <vt:lpstr>Эпиграф урока</vt:lpstr>
      <vt:lpstr>К.Г. Паустовский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 3 класс  УМК Гармония </dc:title>
  <dc:creator>SAMSUNG</dc:creator>
  <cp:lastModifiedBy>SAMSUNG</cp:lastModifiedBy>
  <cp:revision>1</cp:revision>
  <dcterms:created xsi:type="dcterms:W3CDTF">2013-04-08T18:13:38Z</dcterms:created>
  <dcterms:modified xsi:type="dcterms:W3CDTF">2013-04-08T18:33:42Z</dcterms:modified>
</cp:coreProperties>
</file>