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4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0000FF"/>
                </a:solidFill>
              </a:rPr>
              <a:t>«Правила </a:t>
            </a:r>
            <a:br>
              <a:rPr lang="ru-RU" sz="6600" dirty="0" smtClean="0">
                <a:solidFill>
                  <a:srgbClr val="0000FF"/>
                </a:solidFill>
              </a:rPr>
            </a:br>
            <a:r>
              <a:rPr lang="ru-RU" sz="6600" dirty="0" smtClean="0">
                <a:solidFill>
                  <a:srgbClr val="0000FF"/>
                </a:solidFill>
              </a:rPr>
              <a:t>з</a:t>
            </a:r>
            <a:r>
              <a:rPr lang="ru-RU" sz="6600" dirty="0" smtClean="0">
                <a:solidFill>
                  <a:srgbClr val="0000FF"/>
                </a:solidFill>
              </a:rPr>
              <a:t>доровых легких»</a:t>
            </a:r>
            <a:endParaRPr lang="ru-RU" sz="66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7884" y="4929198"/>
            <a:ext cx="29807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solidFill>
                  <a:srgbClr val="FFFF00"/>
                </a:solidFill>
              </a:rPr>
              <a:t>Подготовила:воспитатель</a:t>
            </a:r>
            <a:endParaRPr lang="ru-RU" sz="2000" dirty="0" smtClean="0">
              <a:solidFill>
                <a:srgbClr val="FFFF00"/>
              </a:solidFill>
            </a:endParaRPr>
          </a:p>
          <a:p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Мокрова</a:t>
            </a:r>
            <a:r>
              <a:rPr lang="ru-RU" sz="2000" dirty="0" smtClean="0">
                <a:solidFill>
                  <a:srgbClr val="FFFF00"/>
                </a:solidFill>
              </a:rPr>
              <a:t> С.В.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Дыши носом!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" name="Содержимое 3" descr="но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643050"/>
            <a:ext cx="5072098" cy="4603267"/>
          </a:xfr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Не смейся во время приема пищи и не переедай!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" name="Содержимое 3" descr="1337813337140_originaa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643050"/>
            <a:ext cx="3015423" cy="4525963"/>
          </a:xfrm>
        </p:spPr>
      </p:pic>
      <p:pic>
        <p:nvPicPr>
          <p:cNvPr id="5" name="Рисунок 4" descr="объедаетс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2643182"/>
            <a:ext cx="4276725" cy="2857500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Не ешь во время движения!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" name="Содержимое 3" descr="едят во время спорт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Избегай простудных заболеваний!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" name="Содержимое 3" descr="насмор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357298"/>
            <a:ext cx="3286149" cy="4643470"/>
          </a:xfrm>
        </p:spPr>
      </p:pic>
      <p:pic>
        <p:nvPicPr>
          <p:cNvPr id="5" name="Рисунок 4" descr="сосуль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1357298"/>
            <a:ext cx="3429024" cy="2571768"/>
          </a:xfrm>
          <a:prstGeom prst="rect">
            <a:avLst/>
          </a:prstGeom>
        </p:spPr>
      </p:pic>
      <p:pic>
        <p:nvPicPr>
          <p:cNvPr id="6" name="Рисунок 5" descr="снег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4214818"/>
            <a:ext cx="3429023" cy="2143140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Проветривай комнату!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" name="Содержимое 3" descr="окн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8785" y="1600200"/>
            <a:ext cx="5966430" cy="4525963"/>
          </a:xfr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Занимайся спортом!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" name="Содержимое 3" descr="бег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357298"/>
            <a:ext cx="5072521" cy="2857520"/>
          </a:xfrm>
        </p:spPr>
      </p:pic>
      <p:pic>
        <p:nvPicPr>
          <p:cNvPr id="5" name="Рисунок 4" descr="подтяг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500438"/>
            <a:ext cx="4381509" cy="29929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4786322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Избегай травм грудной клетки!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Курение опасно для здоровья!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" name="Содержимое 3" descr="куря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928802"/>
            <a:ext cx="3874985" cy="2867229"/>
          </a:xfrm>
        </p:spPr>
      </p:pic>
      <p:pic>
        <p:nvPicPr>
          <p:cNvPr id="5" name="Рисунок 4" descr="курени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1928802"/>
            <a:ext cx="2906706" cy="28575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43042" y="5214950"/>
            <a:ext cx="60722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rgbClr val="FFFF00"/>
                </a:solidFill>
              </a:rPr>
              <a:t>Не кури!!!</a:t>
            </a:r>
            <a:endParaRPr lang="ru-RU" sz="8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00FF"/>
                </a:solidFill>
              </a:rPr>
              <a:t>Спасибо за внимание!</a:t>
            </a:r>
            <a:endParaRPr lang="ru-RU" sz="6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53</Words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«Правила  здоровых легких»</vt:lpstr>
      <vt:lpstr>Дыши носом!</vt:lpstr>
      <vt:lpstr>Не смейся во время приема пищи и не переедай!</vt:lpstr>
      <vt:lpstr>Не ешь во время движения!</vt:lpstr>
      <vt:lpstr>Избегай простудных заболеваний!</vt:lpstr>
      <vt:lpstr>Проветривай комнату!</vt:lpstr>
      <vt:lpstr>Занимайся спортом!</vt:lpstr>
      <vt:lpstr>Курение опасно для здоровья!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«Правила  здоровых легких»</dc:title>
  <dc:creator>Алеся</dc:creator>
  <cp:lastModifiedBy>Алеся</cp:lastModifiedBy>
  <cp:revision>3</cp:revision>
  <dcterms:created xsi:type="dcterms:W3CDTF">2014-03-09T10:23:02Z</dcterms:created>
  <dcterms:modified xsi:type="dcterms:W3CDTF">2014-03-09T10:50:49Z</dcterms:modified>
</cp:coreProperties>
</file>