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6" r:id="rId1"/>
  </p:sldMasterIdLst>
  <p:notesMasterIdLst>
    <p:notesMasterId r:id="rId10"/>
  </p:notesMasterIdLst>
  <p:sldIdLst>
    <p:sldId id="257" r:id="rId2"/>
    <p:sldId id="258" r:id="rId3"/>
    <p:sldId id="261" r:id="rId4"/>
    <p:sldId id="266" r:id="rId5"/>
    <p:sldId id="267" r:id="rId6"/>
    <p:sldId id="270" r:id="rId7"/>
    <p:sldId id="273" r:id="rId8"/>
    <p:sldId id="276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15"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5422" autoAdjust="0"/>
    <p:restoredTop sz="94660"/>
  </p:normalViewPr>
  <p:slideViewPr>
    <p:cSldViewPr>
      <p:cViewPr varScale="1">
        <p:scale>
          <a:sx n="68" d="100"/>
          <a:sy n="68" d="100"/>
        </p:scale>
        <p:origin x="-12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290BE6-2AB7-4833-B762-EB737503D3D8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971DE6-2200-45A5-96AD-D77BE0353A8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F2374-301E-470F-AD8E-99F964492FFF}" type="datetime1">
              <a:rPr lang="ru-RU" smtClean="0"/>
              <a:pPr/>
              <a:t>16.12.2013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 advClick="0" advTm="10000">
    <p:newsflash/>
    <p:sndAc>
      <p:stSnd>
        <p:snd r:embed="rId1" name="chimes.wav" builtIn="1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BED91-B71D-4E78-9488-AB541ADDDE8C}" type="datetime1">
              <a:rPr lang="ru-RU" smtClean="0"/>
              <a:pPr/>
              <a:t>16.12.2013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newsflash/>
    <p:sndAc>
      <p:stSnd>
        <p:snd r:embed="rId1" name="chimes.wav" builtIn="1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4C7FE-BEFF-466F-8D2D-F1114EB78249}" type="datetime1">
              <a:rPr lang="ru-RU" smtClean="0"/>
              <a:pPr/>
              <a:t>16.12.2013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 advClick="0" advTm="10000">
    <p:newsflash/>
    <p:sndAc>
      <p:stSnd>
        <p:snd r:embed="rId1" name="chimes.wav" builtIn="1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80398-BA2D-475B-AEF1-5A474F71A68C}" type="datetime1">
              <a:rPr lang="ru-RU" smtClean="0"/>
              <a:pPr/>
              <a:t>16.12.2013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 advClick="0" advTm="10000">
    <p:newsflash/>
    <p:sndAc>
      <p:stSnd>
        <p:snd r:embed="rId1" name="chimes.wav" builtIn="1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8A7B1-0AE4-4AC2-97E7-2B3DFFF31B35}" type="datetime1">
              <a:rPr lang="ru-RU" smtClean="0"/>
              <a:pPr/>
              <a:t>16.12.2013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 advClick="0" advTm="10000">
    <p:newsflash/>
    <p:sndAc>
      <p:stSnd>
        <p:snd r:embed="rId1" name="chimes.wav" builtIn="1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690FA344-C5F2-4E26-A684-F1A0143A4576}" type="datetime1">
              <a:rPr lang="ru-RU" smtClean="0"/>
              <a:pPr/>
              <a:t>16.12.2013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 advClick="0" advTm="10000">
    <p:newsflash/>
    <p:sndAc>
      <p:stSnd>
        <p:snd r:embed="rId1" name="chimes.wav" builtIn="1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78D0A-6576-4C18-BB50-37710F2E6ECC}" type="datetime1">
              <a:rPr lang="ru-RU" smtClean="0"/>
              <a:pPr/>
              <a:t>16.12.2013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 advClick="0" advTm="10000">
    <p:newsflash/>
    <p:sndAc>
      <p:stSnd>
        <p:snd r:embed="rId1" name="chimes.wav" builtIn="1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FF2CE-DC82-4549-8FA1-977BE7B4E8E1}" type="datetime1">
              <a:rPr lang="ru-RU" smtClean="0"/>
              <a:pPr/>
              <a:t>16.12.2013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newsflash/>
    <p:sndAc>
      <p:stSnd>
        <p:snd r:embed="rId1" name="chimes.wav" builtIn="1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DE117-362A-4F1E-9826-7789430054E2}" type="datetime1">
              <a:rPr lang="ru-RU" smtClean="0"/>
              <a:pPr/>
              <a:t>16.12.2013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newsflash/>
    <p:sndAc>
      <p:stSnd>
        <p:snd r:embed="rId1" name="chimes.wav" builtIn="1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9116F-255D-42DB-9E6B-8FBAA152CD0D}" type="datetime1">
              <a:rPr lang="ru-RU" smtClean="0"/>
              <a:pPr/>
              <a:t>16.12.2013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 advClick="0" advTm="10000">
    <p:newsflash/>
    <p:sndAc>
      <p:stSnd>
        <p:snd r:embed="rId1" name="chimes.wav" builtIn="1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D4D9FB59-FC48-4F78-9991-B6AFC71A39EA}" type="datetime1">
              <a:rPr lang="ru-RU" smtClean="0"/>
              <a:pPr/>
              <a:t>16.12.2013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 advClick="0" advTm="10000">
    <p:newsflash/>
    <p:sndAc>
      <p:stSnd>
        <p:snd r:embed="rId1" name="chimes.wav" builtIn="1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EB577A4-32D9-4B43-9CAE-0CBB5763F3BA}" type="datetime1">
              <a:rPr lang="ru-RU" smtClean="0"/>
              <a:pPr/>
              <a:t>16.12.2013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 spd="slow" advClick="0" advTm="10000">
    <p:newsflash/>
    <p:sndAc>
      <p:stSnd>
        <p:snd r:embed="rId13" name="chimes.wav" builtIn="1"/>
      </p:stSnd>
    </p:sndAc>
  </p:transition>
  <p:hf hdr="0" ftr="0" dt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3214686"/>
            <a:ext cx="7786742" cy="204313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«Представление опыта работы»</a:t>
            </a:r>
            <a:endParaRPr lang="ru-RU" sz="32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0"/>
            <a:ext cx="7772400" cy="2071678"/>
          </a:xfrm>
        </p:spPr>
        <p:txBody>
          <a:bodyPr>
            <a:noAutofit/>
          </a:bodyPr>
          <a:lstStyle/>
          <a:p>
            <a:r>
              <a:rPr lang="ru-RU" sz="2400" dirty="0" smtClean="0"/>
              <a:t>Муниципальное</a:t>
            </a:r>
            <a:br>
              <a:rPr lang="ru-RU" sz="2400" dirty="0" smtClean="0"/>
            </a:br>
            <a:r>
              <a:rPr lang="ru-RU" sz="2400" dirty="0" smtClean="0"/>
              <a:t>бюджетное дошкольное</a:t>
            </a:r>
            <a:br>
              <a:rPr lang="ru-RU" sz="2400" dirty="0" smtClean="0"/>
            </a:br>
            <a:r>
              <a:rPr lang="ru-RU" sz="2400" dirty="0" smtClean="0"/>
              <a:t>образовательное</a:t>
            </a:r>
            <a:br>
              <a:rPr lang="ru-RU" sz="2400" dirty="0" smtClean="0"/>
            </a:br>
            <a:r>
              <a:rPr lang="ru-RU" sz="2400" dirty="0" smtClean="0"/>
              <a:t>учреждение</a:t>
            </a:r>
            <a:br>
              <a:rPr lang="ru-RU" sz="2400" dirty="0" smtClean="0"/>
            </a:br>
            <a:r>
              <a:rPr lang="ru-RU" sz="2400" dirty="0" smtClean="0"/>
              <a:t>«Детский сад №6»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285984" y="5643578"/>
            <a:ext cx="5429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Воспитатель: Горбачева Ольга Ивановна</a:t>
            </a:r>
            <a:endParaRPr lang="ru-RU" dirty="0"/>
          </a:p>
        </p:txBody>
      </p:sp>
    </p:spTree>
  </p:cSld>
  <p:clrMapOvr>
    <a:masterClrMapping/>
  </p:clrMapOvr>
  <p:transition spd="slow" advClick="0" advTm="10000">
    <p:newsflash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357166"/>
            <a:ext cx="8534400" cy="1044704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Цели и задачи:</a:t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752" y="1643050"/>
            <a:ext cx="4038600" cy="441027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1.  Любить детей.</a:t>
            </a:r>
          </a:p>
          <a:p>
            <a:pPr>
              <a:buNone/>
            </a:pPr>
            <a:r>
              <a:rPr lang="ru-RU" sz="2000" dirty="0" smtClean="0"/>
              <a:t>2.  Продолжить работу по взаимодействию с семьёй, по созданию благоприятного микроклимата в воспитании здорового ребенка применяя здоровьесберегающие технологии.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00600" y="1500174"/>
            <a:ext cx="4038600" cy="455315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3.  Систематизировать работу по формированию общей культуры, социально-нравственному, духовно-нравственному воспитанию детей.</a:t>
            </a:r>
          </a:p>
          <a:p>
            <a:pPr>
              <a:buNone/>
            </a:pPr>
            <a:r>
              <a:rPr lang="ru-RU" sz="2000" dirty="0" smtClean="0"/>
              <a:t>4.  Развивать  личностные качества детей, которые позволят им обеспечить социальную успешность.</a:t>
            </a:r>
            <a:endParaRPr lang="ru-RU" sz="20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  <p:transition spd="slow" advClick="0" advTm="8000">
    <p:newsflash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4" descr="DSC00209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571612"/>
            <a:ext cx="4198937" cy="322660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Содержимое 8" descr="C:\Documents and Settings\Admin\Рабочий стол\для сада\DSC_0142.JPG"/>
          <p:cNvPicPr>
            <a:picLocks noGrp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3214686"/>
            <a:ext cx="4200556" cy="307247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  <p:transition spd="slow" advClick="0" advTm="10000">
    <p:newsflash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C:\Documents and Settings\Admin\Рабочий стол\Ирыны фото\Фото0667.jpg"/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714488"/>
            <a:ext cx="3143272" cy="321470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Содержимое 7" descr="C:\Documents and Settings\Admin\Рабочий стол\Ирыны фото\Фото0658.jpg"/>
          <p:cNvPicPr>
            <a:picLocks noGrp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5461995" y="3039071"/>
            <a:ext cx="2934916" cy="328614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  <p:transition spd="slow" advClick="0" advTm="10000">
    <p:newsflash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C:\Documents and Settings\Admin\Рабочий стол\Ирыны фото\Фото0605.jpg"/>
          <p:cNvPicPr>
            <a:picLocks noGrp="1"/>
          </p:cNvPicPr>
          <p:nvPr>
            <p:ph sz="half" idx="1"/>
          </p:nvPr>
        </p:nvPicPr>
        <p:blipFill>
          <a:blip r:embed="rId3" cstate="print"/>
          <a:srcRect l="6901" t="5198" r="7101" b="35352"/>
          <a:stretch>
            <a:fillRect/>
          </a:stretch>
        </p:blipFill>
        <p:spPr bwMode="auto">
          <a:xfrm rot="16200000">
            <a:off x="419597" y="3080809"/>
            <a:ext cx="3007533" cy="298953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8" name="Содержимое 7" descr="C:\Documents and Settings\Admin\Рабочий стол\Ирыны фото\Фото0740.jpg"/>
          <p:cNvPicPr>
            <a:picLocks noGrp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5429258" y="1500174"/>
            <a:ext cx="3143271" cy="342902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  <p:transition spd="slow" advClick="0" advTm="10000">
    <p:newsflash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Documents and Settings\Admin\Рабочий стол\моя\SDC1077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714488"/>
            <a:ext cx="4038600" cy="3028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Содержимое 5" descr="C:\Documents and Settings\Admin\Рабочий стол\Ирыны фото\Фото0473.jpg"/>
          <p:cNvPicPr>
            <a:picLocks noGrp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2928934"/>
            <a:ext cx="3500462" cy="31432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  <p:transition spd="slow" advClick="0" advTm="10000">
    <p:newsflash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Содержимое 6" descr="C:\Documents and Settings\Admin\Рабочий стол\для сада\выпускной1 094.jpg"/>
          <p:cNvPicPr>
            <a:picLocks noGrp="1"/>
          </p:cNvPicPr>
          <p:nvPr>
            <p:ph sz="half" idx="1"/>
          </p:nvPr>
        </p:nvPicPr>
        <p:blipFill>
          <a:blip r:embed="rId3" cstate="print"/>
          <a:srcRect l="6895" r="7002" b="1709"/>
          <a:stretch>
            <a:fillRect/>
          </a:stretch>
        </p:blipFill>
        <p:spPr bwMode="auto">
          <a:xfrm>
            <a:off x="285720" y="2857496"/>
            <a:ext cx="4038600" cy="34577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Содержимое 7" descr="C:\Documents and Settings\Admin\Рабочий стол\для сада\яя 027.jpg"/>
          <p:cNvPicPr>
            <a:picLocks noGrp="1"/>
          </p:cNvPicPr>
          <p:nvPr>
            <p:ph sz="half" idx="2"/>
          </p:nvPr>
        </p:nvPicPr>
        <p:blipFill>
          <a:blip r:embed="rId4" cstate="print"/>
          <a:srcRect l="12507" b="10470"/>
          <a:stretch>
            <a:fillRect/>
          </a:stretch>
        </p:blipFill>
        <p:spPr bwMode="auto">
          <a:xfrm>
            <a:off x="4786314" y="1571612"/>
            <a:ext cx="4124324" cy="33380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  <p:transition spd="slow" advClick="0" advTm="10000">
    <p:newsflash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Мой девиз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Люби детей, ласкай их и лелей,</a:t>
            </a:r>
          </a:p>
          <a:p>
            <a:r>
              <a:rPr lang="ru-RU" dirty="0" smtClean="0"/>
              <a:t>Себя ты не жалей, отдай сполна!</a:t>
            </a:r>
          </a:p>
          <a:p>
            <a:r>
              <a:rPr lang="ru-RU" dirty="0" smtClean="0"/>
              <a:t>Зерно добра, ты в их сердца посей,</a:t>
            </a:r>
          </a:p>
          <a:p>
            <a:r>
              <a:rPr lang="ru-RU" dirty="0" smtClean="0"/>
              <a:t>И всё хорошее вернётся как волна.</a:t>
            </a:r>
          </a:p>
          <a:p>
            <a:r>
              <a:rPr lang="ru-RU" dirty="0" smtClean="0"/>
              <a:t>И жизнь твоя наполнится теплом,</a:t>
            </a:r>
          </a:p>
          <a:p>
            <a:r>
              <a:rPr lang="ru-RU" dirty="0" smtClean="0"/>
              <a:t>И будет полной, как речной поток.</a:t>
            </a:r>
          </a:p>
          <a:p>
            <a:r>
              <a:rPr lang="ru-RU" dirty="0" smtClean="0"/>
              <a:t>А всходы эти, вырастут потом,</a:t>
            </a:r>
          </a:p>
          <a:p>
            <a:r>
              <a:rPr lang="ru-RU" dirty="0" smtClean="0"/>
              <a:t>Дадут счастливый, радостный росток.</a:t>
            </a:r>
          </a:p>
          <a:p>
            <a:endParaRPr lang="ru-RU" dirty="0" smtClean="0"/>
          </a:p>
          <a:p>
            <a:pPr lvl="1" algn="ctr"/>
            <a:r>
              <a:rPr lang="ru-RU" sz="3600" dirty="0" smtClean="0">
                <a:solidFill>
                  <a:srgbClr val="00B0F0"/>
                </a:solidFill>
              </a:rPr>
              <a:t>Благодарю за внимание!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  <p:transition spd="slow" advClick="0" advTm="10000">
    <p:newsflash/>
    <p:sndAc>
      <p:stSnd>
        <p:snd r:embed="rId2" name="chimes.wav" builtIn="1"/>
      </p:stSnd>
    </p:sndAc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669</TotalTime>
  <Words>142</Words>
  <PresentationFormat>Экран (4:3)</PresentationFormat>
  <Paragraphs>26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Официальная</vt:lpstr>
      <vt:lpstr>Муниципальное бюджетное дошкольное образовательное учреждение «Детский сад №6»</vt:lpstr>
      <vt:lpstr>Цели и задачи: </vt:lpstr>
      <vt:lpstr>Слайд 3</vt:lpstr>
      <vt:lpstr>Слайд 4</vt:lpstr>
      <vt:lpstr>Слайд 5</vt:lpstr>
      <vt:lpstr>Слайд 6</vt:lpstr>
      <vt:lpstr>Слайд 7</vt:lpstr>
      <vt:lpstr>Мой девиз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Наталья</cp:lastModifiedBy>
  <cp:revision>82</cp:revision>
  <dcterms:modified xsi:type="dcterms:W3CDTF">2013-12-16T16:05:38Z</dcterms:modified>
</cp:coreProperties>
</file>