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8" r:id="rId3"/>
    <p:sldId id="256" r:id="rId4"/>
    <p:sldId id="269" r:id="rId5"/>
    <p:sldId id="257" r:id="rId6"/>
    <p:sldId id="263" r:id="rId7"/>
    <p:sldId id="270" r:id="rId8"/>
    <p:sldId id="265" r:id="rId9"/>
    <p:sldId id="271" r:id="rId10"/>
    <p:sldId id="258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A075-EAAD-4BEA-9101-58AB57D0D8A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1393-26AF-4E6F-95C3-C50F151D45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Кроссворды </a:t>
            </a:r>
            <a:endParaRPr lang="ru-RU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omic Sans MS" pitchFamily="66" charset="0"/>
              </a:rPr>
              <a:t>по сказкам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Comic Sans MS" pitchFamily="66" charset="0"/>
              </a:rPr>
              <a:t>Х.К. Андерсена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для 3-4 классов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Выполнила: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воспитатель ГПД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ГБОУ СОШ № 152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n w="28575">
                  <a:solidFill>
                    <a:sysClr val="windowText" lastClr="0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Грушковская</a:t>
            </a: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И.Н.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Санкт-Петербург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2014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КРОССВОРД</a:t>
            </a:r>
            <a:b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</a:b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«</a:t>
            </a:r>
            <a:r>
              <a:rPr lang="ru-RU" b="1" cap="all" dirty="0" err="1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Дюймовочка</a:t>
            </a: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»</a:t>
            </a:r>
            <a:endParaRPr lang="ru-RU" b="1" cap="all" dirty="0">
              <a:ln w="9000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28704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1428736"/>
            <a:ext cx="3929058" cy="4697427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сватался к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Что пила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Предмет, которым крот освящал дорогу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вез лист с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Дюймовочкой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по реке?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похитил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для своего сына?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Что подарила колдунья женщине?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Цветок,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и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з которого появилась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дал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новое имя Майя?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схватил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и унес на дерево?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отнес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в дальние страны?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 </a:t>
            </a:r>
            <a:r>
              <a:rPr lang="ru-RU" sz="1600" b="1" dirty="0" err="1" smtClean="0">
                <a:solidFill>
                  <a:srgbClr val="C00000"/>
                </a:solidFill>
                <a:latin typeface="Comic Sans MS" pitchFamily="66" charset="0"/>
              </a:rPr>
              <a:t>Дюймовочки</a:t>
            </a:r>
            <a:endParaRPr lang="ru-RU" sz="1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3071802" y="1643050"/>
            <a:ext cx="428400" cy="499838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3500430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3929058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4357686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3071802" y="2071678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500430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3929058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2643174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4357686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4786314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3929058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3071802" y="2500306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643174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2214546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1785918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2643174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2214546" y="335756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3071802" y="2928934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2643174" y="3357562"/>
            <a:ext cx="428400" cy="42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1785918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3500430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3929058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4357686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3500430" y="335756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3071802" y="3357562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3071802" y="3786190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2643174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3929058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3500430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4357686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4786314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4357686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3929058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3500430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>
            <a:off x="3071802" y="4214818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2643174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2214546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3500430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3071802" y="4643446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2643174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2214546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071802" y="5072074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2643174" y="5072074"/>
            <a:ext cx="428400" cy="42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2214546" y="507207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0" y="5500702"/>
            <a:ext cx="500034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500034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928662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1357290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Прямоугольник 142"/>
          <p:cNvSpPr/>
          <p:nvPr/>
        </p:nvSpPr>
        <p:spPr>
          <a:xfrm>
            <a:off x="1785918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2214546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/>
          <p:cNvSpPr/>
          <p:nvPr/>
        </p:nvSpPr>
        <p:spPr>
          <a:xfrm>
            <a:off x="2643174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3071802" y="5500702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TextBox 146"/>
          <p:cNvSpPr txBox="1"/>
          <p:nvPr/>
        </p:nvSpPr>
        <p:spPr>
          <a:xfrm rot="10800000" flipH="1" flipV="1">
            <a:off x="3000364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8" name="TextBox 147"/>
          <p:cNvSpPr txBox="1"/>
          <p:nvPr/>
        </p:nvSpPr>
        <p:spPr>
          <a:xfrm>
            <a:off x="2571736" y="2071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49" name="TextBox 148"/>
          <p:cNvSpPr txBox="1"/>
          <p:nvPr/>
        </p:nvSpPr>
        <p:spPr>
          <a:xfrm>
            <a:off x="1714480" y="250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50" name="TextBox 149"/>
          <p:cNvSpPr txBox="1"/>
          <p:nvPr/>
        </p:nvSpPr>
        <p:spPr>
          <a:xfrm>
            <a:off x="1714480" y="2928934"/>
            <a:ext cx="37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51" name="TextBox 150"/>
          <p:cNvSpPr txBox="1"/>
          <p:nvPr/>
        </p:nvSpPr>
        <p:spPr>
          <a:xfrm>
            <a:off x="2143108" y="3357562"/>
            <a:ext cx="37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52" name="TextBox 151"/>
          <p:cNvSpPr txBox="1"/>
          <p:nvPr/>
        </p:nvSpPr>
        <p:spPr>
          <a:xfrm>
            <a:off x="2571736" y="37861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53" name="TextBox 152"/>
          <p:cNvSpPr txBox="1"/>
          <p:nvPr/>
        </p:nvSpPr>
        <p:spPr>
          <a:xfrm>
            <a:off x="2143108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54" name="TextBox 153"/>
          <p:cNvSpPr txBox="1"/>
          <p:nvPr/>
        </p:nvSpPr>
        <p:spPr>
          <a:xfrm>
            <a:off x="2143108" y="46434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55" name="TextBox 154"/>
          <p:cNvSpPr txBox="1"/>
          <p:nvPr/>
        </p:nvSpPr>
        <p:spPr>
          <a:xfrm>
            <a:off x="2143108" y="50720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-71470" y="5500702"/>
            <a:ext cx="42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КРОССВОРД</a:t>
            </a:r>
            <a:b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</a:b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«</a:t>
            </a:r>
            <a:r>
              <a:rPr lang="ru-RU" b="1" cap="all" dirty="0" err="1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Дюймовочка</a:t>
            </a:r>
            <a:r>
              <a:rPr lang="ru-RU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»</a:t>
            </a:r>
            <a:endParaRPr lang="ru-RU" b="1" cap="all" dirty="0">
              <a:ln w="9000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28704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1428736"/>
            <a:ext cx="3929058" cy="4697427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сватался к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Что пила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Предмет, которым крот освящал дорогу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вез лист с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Дюймовочкой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по реке?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похитил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для своего сына?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Что подарила колдунья женщине?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Цветок,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и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з которого появилась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дал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юймовочке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новое имя Майя?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схватил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и унес на дерево?</a:t>
            </a:r>
          </a:p>
          <a:p>
            <a:pPr marL="514350" indent="-514350">
              <a:buAutoNum type="arabicPeriod"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Кто отнес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Дюймовочку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в дальние страны?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 </a:t>
            </a:r>
            <a:r>
              <a:rPr lang="ru-RU" sz="1600" b="1" dirty="0" err="1" smtClean="0">
                <a:solidFill>
                  <a:srgbClr val="C00000"/>
                </a:solidFill>
                <a:latin typeface="Comic Sans MS" pitchFamily="66" charset="0"/>
              </a:rPr>
              <a:t>Дюймовочки</a:t>
            </a:r>
            <a:endParaRPr lang="ru-RU" sz="1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71802" y="1643050"/>
            <a:ext cx="428400" cy="499838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00430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29058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357686" y="164305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071802" y="2071678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500430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929058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643174" y="207167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357686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786314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929058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71802" y="2500306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643174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785918" y="250030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643174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214546" y="335756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071802" y="2928934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643174" y="3357562"/>
            <a:ext cx="428400" cy="42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2214546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785918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500430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929058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4357686" y="292893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3500430" y="335756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071802" y="3357562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3786190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2643174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929058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3500430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357686" y="3786190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4786314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4357686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3929058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500430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3071802" y="4214818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643174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2214546" y="4214818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500430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071802" y="4643446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2643174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2214546" y="4643446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3071802" y="5072074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643174" y="5072074"/>
            <a:ext cx="428400" cy="42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214546" y="5072074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0" y="5500702"/>
            <a:ext cx="500034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500034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928662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1357290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1785918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2214546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2643174" y="5500702"/>
            <a:ext cx="428400" cy="4284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3071802" y="5500702"/>
            <a:ext cx="428400" cy="428400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 rot="10800000" flipH="1" flipV="1">
            <a:off x="3000364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2571736" y="2071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1714480" y="250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1714480" y="2928934"/>
            <a:ext cx="37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2143108" y="3357562"/>
            <a:ext cx="37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2571736" y="37861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2143108" y="4214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2143108" y="46434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2143108" y="50720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 flipH="1">
            <a:off x="-71470" y="5500702"/>
            <a:ext cx="428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143240" y="550070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143240" y="164305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3571868" y="164305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929058" y="2500306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Ш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3571868" y="2500306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3071802" y="250030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643174" y="2500306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И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214546" y="2500306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857356" y="250030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Г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929058" y="207167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571868" y="2071678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071802" y="2071678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714612" y="2071678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357686" y="1643050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929058" y="1643050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571868" y="2928934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071802" y="2928934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714612" y="2928934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2214546" y="2928934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857356" y="292893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М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4786314" y="2500306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357686" y="250030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2714612" y="378619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571868" y="335756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143240" y="335756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714612" y="335756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2285984" y="3357562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Ж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4357686" y="292893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4000496" y="2928934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571868" y="421481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3143240" y="4214818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2643174" y="4214818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Ю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2285984" y="4214818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4357686" y="3786190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929058" y="3786190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571868" y="378619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071802" y="3786190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2285984" y="5500702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Ч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2285984" y="5072074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Ж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3571868" y="4643446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Ф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143240" y="464344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643174" y="464344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2285984" y="4643446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Э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4786314" y="4214818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4357686" y="421481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3929058" y="4214818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1785918" y="5500702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1428728" y="5500702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1000100" y="5500702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571472" y="550070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214282" y="5500702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3143240" y="507207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2643174" y="5072074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2643174" y="5500702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8" grpId="0"/>
      <p:bldP spid="90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0" grpId="0"/>
      <p:bldP spid="121" grpId="0"/>
      <p:bldP spid="122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4554"/>
            <a:ext cx="8229600" cy="2214578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i="1" dirty="0" smtClean="0">
                <a:ln>
                  <a:solidFill>
                    <a:sysClr val="windowText" lastClr="00000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Comic Sans MS" pitchFamily="66" charset="0"/>
              </a:rPr>
              <a:t>МОЛОДЦЫ !</a:t>
            </a:r>
            <a:endParaRPr lang="ru-RU" sz="9600" b="1" i="1" dirty="0">
              <a:ln>
                <a:solidFill>
                  <a:sysClr val="windowText" lastClr="000000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КРОССВОРД 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</a:b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«Принцесса на горошине»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 что положили горошину?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отворил ворота принцессе?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хотел жениться только на настоящей принцессе?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придумал испытание для принцессы?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Место, где хранится горошина до сих пор?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endParaRPr lang="ru-RU" b="1" dirty="0" smtClean="0">
              <a:latin typeface="Comic Sans MS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сколько всего тюфяков и перин лежало на горошине?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0" y="4000504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43140" y="3571876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714512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285884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857256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0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28628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857256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285884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1714512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2143140" y="4000504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2571768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3000396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3429024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857652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286280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000396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2571768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143140" y="3143248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1714512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857652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429024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71768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1285884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000396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571768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2143140" y="2714620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857256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1285884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1714512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3429024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000396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2571768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143140" y="2285992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1714512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0" y="4000504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85786" y="3571876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643074" y="3143248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85818" y="271462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214414" y="228599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Заголовок 5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КРОССВОРД 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</a:b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«Принцесса на горошине»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54" name="Содержимое 53"/>
          <p:cNvSpPr>
            <a:spLocks noGrp="1"/>
          </p:cNvSpPr>
          <p:nvPr>
            <p:ph sz="half" idx="1"/>
          </p:nvPr>
        </p:nvSpPr>
        <p:spPr>
          <a:xfrm>
            <a:off x="571472" y="1643050"/>
            <a:ext cx="4071966" cy="400052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55" name="Содержимое 5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 что положили горошину?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отворил ворота принцессе?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хотел жениться только на настоящей принцессе?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придумал испытание для принцессы?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Место, где хранится горошина до сих пор?</a:t>
            </a:r>
          </a:p>
          <a:p>
            <a:pPr marL="514350" indent="-514350">
              <a:lnSpc>
                <a:spcPct val="80000"/>
              </a:lnSpc>
              <a:spcBef>
                <a:spcPts val="0"/>
              </a:spcBef>
              <a:buAutoNum type="arabicPeriod"/>
            </a:pPr>
            <a:endParaRPr lang="ru-RU" sz="2400" b="1" dirty="0" smtClean="0">
              <a:latin typeface="Comic Sans MS" pitchFamily="66" charset="0"/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сколько всего тюфяков и перин лежало на горошине?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143140" y="3571876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714512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285884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857256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0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428628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857256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285884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1714512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143140" y="4000504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571768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000396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429024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857652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4286280" y="4000504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3000396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571768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2143140" y="3143248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714512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857652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429024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000396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571768" y="3571876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1285884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3000396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2571768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2143140" y="2714620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857256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1285884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1714512" y="2714620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3429024" y="3143248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3000396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2571768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2143140" y="2285992"/>
            <a:ext cx="428400" cy="428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1714512" y="2285992"/>
            <a:ext cx="428400" cy="42840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0" y="4000504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-857288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785786" y="3571876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643074" y="3143248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785818" y="271462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214414" y="228599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92872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2143140" y="271462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85950" y="27146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Р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85884" y="2714620"/>
            <a:ext cx="400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8694" y="271462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К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00396" y="235743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И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43206" y="235743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К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14578" y="235743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С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14512" y="235743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357322" y="235743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Д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43206" y="31432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И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214578" y="31432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Р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714512" y="314324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 П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000396" y="27146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Ь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571768" y="271462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Л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785950" y="35718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Р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285884" y="357187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28694" y="357187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К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429024" y="314324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Ц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000396" y="314324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Н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857652" y="35718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А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429024" y="357187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В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000396" y="357187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Е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643206" y="3571876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Л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214578" y="357187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643206" y="400050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А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214578" y="40005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К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14512" y="4000504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Т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285884" y="400050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С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57256" y="400050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Н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28628" y="400050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У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42844" y="40005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К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286280" y="400050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А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857652" y="400050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Р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429024" y="400050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Е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000396" y="4000504"/>
            <a:ext cx="390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М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6" grpId="0"/>
      <p:bldP spid="58" grpId="0"/>
      <p:bldP spid="59" grpId="0"/>
      <p:bldP spid="68" grpId="0"/>
      <p:bldP spid="96" grpId="0"/>
      <p:bldP spid="97" grpId="0"/>
      <p:bldP spid="98" grpId="0"/>
      <p:bldP spid="99" grpId="0"/>
      <p:bldP spid="101" grpId="0"/>
      <p:bldP spid="105" grpId="0"/>
      <p:bldP spid="106" grpId="0"/>
      <p:bldP spid="107" grpId="0"/>
      <p:bldP spid="108" grpId="0"/>
      <p:bldP spid="109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КРОССВОРД</a:t>
            </a:r>
            <a:b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</a:br>
            <a: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«Свинопас и принцесса»</a:t>
            </a:r>
            <a:endParaRPr lang="ru-RU" b="1" dirty="0">
              <a:ln w="1905">
                <a:solidFill>
                  <a:srgbClr val="C00000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455455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Какая птица была подарена принцессе?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Цветок, который получила принцесса.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Что свинопас отдал принцессе за десять поцелуев?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Вещь, которую свинопас отдал принцессе за сто поцелуев.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Кто переоделся свинопасом?</a:t>
            </a:r>
          </a:p>
          <a:p>
            <a:pPr marL="514350" indent="-514350">
              <a:buNone/>
            </a:pPr>
            <a:endParaRPr lang="ru-RU" sz="2000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предмет, в котором принцесса получила от принца подарки</a:t>
            </a:r>
            <a:endParaRPr lang="ru-RU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3" name="Прямоугольник 42"/>
          <p:cNvSpPr>
            <a:spLocks noChangeAspect="1"/>
          </p:cNvSpPr>
          <p:nvPr/>
        </p:nvSpPr>
        <p:spPr>
          <a:xfrm>
            <a:off x="1928794" y="2714620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>
            <a:spLocks noChangeAspect="1"/>
          </p:cNvSpPr>
          <p:nvPr/>
        </p:nvSpPr>
        <p:spPr>
          <a:xfrm>
            <a:off x="1500166" y="2714620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>
            <a:spLocks noChangeAspect="1"/>
          </p:cNvSpPr>
          <p:nvPr/>
        </p:nvSpPr>
        <p:spPr>
          <a:xfrm>
            <a:off x="1071538" y="2714620"/>
            <a:ext cx="428628" cy="4286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>
            <a:spLocks noChangeAspect="1"/>
          </p:cNvSpPr>
          <p:nvPr/>
        </p:nvSpPr>
        <p:spPr>
          <a:xfrm>
            <a:off x="642910" y="2714620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>
            <a:spLocks noChangeAspect="1"/>
          </p:cNvSpPr>
          <p:nvPr/>
        </p:nvSpPr>
        <p:spPr>
          <a:xfrm>
            <a:off x="107153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>
            <a:spLocks noChangeAspect="1"/>
          </p:cNvSpPr>
          <p:nvPr/>
        </p:nvSpPr>
        <p:spPr>
          <a:xfrm>
            <a:off x="1928794" y="3143248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>
            <a:spLocks noChangeAspect="1"/>
          </p:cNvSpPr>
          <p:nvPr/>
        </p:nvSpPr>
        <p:spPr>
          <a:xfrm>
            <a:off x="2357422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2786050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21467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3643306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4071934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1071538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1500166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1928794" y="3571876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>
            <a:spLocks noChangeAspect="1"/>
          </p:cNvSpPr>
          <p:nvPr/>
        </p:nvSpPr>
        <p:spPr>
          <a:xfrm>
            <a:off x="2357422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>
            <a:spLocks noChangeAspect="1"/>
          </p:cNvSpPr>
          <p:nvPr/>
        </p:nvSpPr>
        <p:spPr>
          <a:xfrm>
            <a:off x="2786050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>
            <a:spLocks noChangeAspect="1"/>
          </p:cNvSpPr>
          <p:nvPr/>
        </p:nvSpPr>
        <p:spPr>
          <a:xfrm>
            <a:off x="3214678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3643306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642910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>
            <a:spLocks noChangeAspect="1"/>
          </p:cNvSpPr>
          <p:nvPr/>
        </p:nvSpPr>
        <p:spPr>
          <a:xfrm>
            <a:off x="214282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>
            <a:spLocks noChangeAspect="1"/>
          </p:cNvSpPr>
          <p:nvPr/>
        </p:nvSpPr>
        <p:spPr>
          <a:xfrm>
            <a:off x="1071538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>
            <a:spLocks noChangeAspect="1"/>
          </p:cNvSpPr>
          <p:nvPr/>
        </p:nvSpPr>
        <p:spPr>
          <a:xfrm>
            <a:off x="107153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>
            <a:spLocks noChangeAspect="1"/>
          </p:cNvSpPr>
          <p:nvPr/>
        </p:nvSpPr>
        <p:spPr>
          <a:xfrm>
            <a:off x="1928794" y="4000504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05" name="Прямоугольник 104"/>
          <p:cNvSpPr>
            <a:spLocks noChangeAspect="1"/>
          </p:cNvSpPr>
          <p:nvPr/>
        </p:nvSpPr>
        <p:spPr>
          <a:xfrm>
            <a:off x="4071934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>
            <a:spLocks noChangeAspect="1"/>
          </p:cNvSpPr>
          <p:nvPr/>
        </p:nvSpPr>
        <p:spPr>
          <a:xfrm>
            <a:off x="3643306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>
            <a:spLocks noChangeAspect="1"/>
          </p:cNvSpPr>
          <p:nvPr/>
        </p:nvSpPr>
        <p:spPr>
          <a:xfrm>
            <a:off x="3214678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>
            <a:spLocks noChangeAspect="1"/>
          </p:cNvSpPr>
          <p:nvPr/>
        </p:nvSpPr>
        <p:spPr>
          <a:xfrm>
            <a:off x="2786050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>
            <a:spLocks noChangeAspect="1"/>
          </p:cNvSpPr>
          <p:nvPr/>
        </p:nvSpPr>
        <p:spPr>
          <a:xfrm>
            <a:off x="2357422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>
            <a:spLocks noChangeAspect="1"/>
          </p:cNvSpPr>
          <p:nvPr/>
        </p:nvSpPr>
        <p:spPr>
          <a:xfrm>
            <a:off x="1928794" y="2285992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>
            <a:spLocks noChangeAspect="1"/>
          </p:cNvSpPr>
          <p:nvPr/>
        </p:nvSpPr>
        <p:spPr>
          <a:xfrm>
            <a:off x="1500166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>
            <a:spLocks noChangeAspect="1"/>
          </p:cNvSpPr>
          <p:nvPr/>
        </p:nvSpPr>
        <p:spPr>
          <a:xfrm>
            <a:off x="1071538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TextBox 112"/>
          <p:cNvSpPr txBox="1"/>
          <p:nvPr/>
        </p:nvSpPr>
        <p:spPr>
          <a:xfrm>
            <a:off x="1000100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4" name="TextBox 113"/>
          <p:cNvSpPr txBox="1"/>
          <p:nvPr/>
        </p:nvSpPr>
        <p:spPr>
          <a:xfrm>
            <a:off x="571472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5" name="TextBox 114"/>
          <p:cNvSpPr txBox="1"/>
          <p:nvPr/>
        </p:nvSpPr>
        <p:spPr>
          <a:xfrm>
            <a:off x="1000100" y="3571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16" name="TextBox 115"/>
          <p:cNvSpPr txBox="1"/>
          <p:nvPr/>
        </p:nvSpPr>
        <p:spPr>
          <a:xfrm>
            <a:off x="1000100" y="314324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17" name="TextBox 116"/>
          <p:cNvSpPr txBox="1"/>
          <p:nvPr/>
        </p:nvSpPr>
        <p:spPr>
          <a:xfrm>
            <a:off x="214282" y="40005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1500166" y="4000504"/>
            <a:ext cx="428400" cy="428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КРОССВОРД</a:t>
            </a:r>
            <a:b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</a:br>
            <a:r>
              <a:rPr lang="ru-RU" b="1" dirty="0" smtClean="0">
                <a:ln w="1905">
                  <a:solidFill>
                    <a:srgbClr val="C0000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«Свинопас и принцесса»</a:t>
            </a:r>
            <a:endParaRPr lang="ru-RU" b="1" dirty="0">
              <a:ln w="1905">
                <a:solidFill>
                  <a:srgbClr val="C00000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455455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Какая птица была подарена принцессе?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Цветок, который получила принцесса.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Что свинопас отдал принцессе за десять поцелуев?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Вещь, которую свинопас отдал принцессе за сто поцелуев.</a:t>
            </a:r>
          </a:p>
          <a:p>
            <a:pPr marL="514350" indent="-514350">
              <a:buAutoNum type="arabicPeriod"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Кто переоделся свинопасом?</a:t>
            </a:r>
          </a:p>
          <a:p>
            <a:pPr marL="514350" indent="-514350">
              <a:buNone/>
            </a:pPr>
            <a:endParaRPr lang="ru-RU" sz="2000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предмет, в котором принцесса получила от принца подарки</a:t>
            </a:r>
            <a:endParaRPr lang="ru-RU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4" name="Прямоугольник 23"/>
          <p:cNvSpPr>
            <a:spLocks noChangeAspect="1"/>
          </p:cNvSpPr>
          <p:nvPr/>
        </p:nvSpPr>
        <p:spPr>
          <a:xfrm>
            <a:off x="1928794" y="2714620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>
            <a:spLocks noChangeAspect="1"/>
          </p:cNvSpPr>
          <p:nvPr/>
        </p:nvSpPr>
        <p:spPr>
          <a:xfrm>
            <a:off x="1500166" y="2714620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>
            <a:spLocks noChangeAspect="1"/>
          </p:cNvSpPr>
          <p:nvPr/>
        </p:nvSpPr>
        <p:spPr>
          <a:xfrm>
            <a:off x="1071538" y="2714620"/>
            <a:ext cx="428628" cy="42862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>
            <a:spLocks noChangeAspect="1"/>
          </p:cNvSpPr>
          <p:nvPr/>
        </p:nvSpPr>
        <p:spPr>
          <a:xfrm>
            <a:off x="642910" y="2714620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>
            <a:spLocks noChangeAspect="1"/>
          </p:cNvSpPr>
          <p:nvPr/>
        </p:nvSpPr>
        <p:spPr>
          <a:xfrm>
            <a:off x="107153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>
            <a:spLocks noChangeAspect="1"/>
          </p:cNvSpPr>
          <p:nvPr/>
        </p:nvSpPr>
        <p:spPr>
          <a:xfrm>
            <a:off x="1500166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>
            <a:spLocks noChangeAspect="1"/>
          </p:cNvSpPr>
          <p:nvPr/>
        </p:nvSpPr>
        <p:spPr>
          <a:xfrm>
            <a:off x="1928794" y="3143248"/>
            <a:ext cx="428628" cy="428628"/>
          </a:xfrm>
          <a:prstGeom prst="rect">
            <a:avLst/>
          </a:prstGeom>
          <a:solidFill>
            <a:srgbClr val="92D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>
            <a:spLocks noChangeAspect="1"/>
          </p:cNvSpPr>
          <p:nvPr/>
        </p:nvSpPr>
        <p:spPr>
          <a:xfrm>
            <a:off x="2357422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>
            <a:spLocks noChangeAspect="1"/>
          </p:cNvSpPr>
          <p:nvPr/>
        </p:nvSpPr>
        <p:spPr>
          <a:xfrm>
            <a:off x="2786050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>
            <a:spLocks noChangeAspect="1"/>
          </p:cNvSpPr>
          <p:nvPr/>
        </p:nvSpPr>
        <p:spPr>
          <a:xfrm>
            <a:off x="321467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>
            <a:spLocks noChangeAspect="1"/>
          </p:cNvSpPr>
          <p:nvPr/>
        </p:nvSpPr>
        <p:spPr>
          <a:xfrm>
            <a:off x="3643306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>
            <a:spLocks noChangeAspect="1"/>
          </p:cNvSpPr>
          <p:nvPr/>
        </p:nvSpPr>
        <p:spPr>
          <a:xfrm>
            <a:off x="4071934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>
            <a:spLocks noChangeAspect="1"/>
          </p:cNvSpPr>
          <p:nvPr/>
        </p:nvSpPr>
        <p:spPr>
          <a:xfrm>
            <a:off x="1071538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>
            <a:spLocks noChangeAspect="1"/>
          </p:cNvSpPr>
          <p:nvPr/>
        </p:nvSpPr>
        <p:spPr>
          <a:xfrm>
            <a:off x="1500166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1928794" y="3571876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>
            <a:spLocks noChangeAspect="1"/>
          </p:cNvSpPr>
          <p:nvPr/>
        </p:nvSpPr>
        <p:spPr>
          <a:xfrm>
            <a:off x="2357422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>
            <a:spLocks noChangeAspect="1"/>
          </p:cNvSpPr>
          <p:nvPr/>
        </p:nvSpPr>
        <p:spPr>
          <a:xfrm>
            <a:off x="2786050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>
            <a:spLocks noChangeAspect="1"/>
          </p:cNvSpPr>
          <p:nvPr/>
        </p:nvSpPr>
        <p:spPr>
          <a:xfrm>
            <a:off x="3214678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>
            <a:spLocks noChangeAspect="1"/>
          </p:cNvSpPr>
          <p:nvPr/>
        </p:nvSpPr>
        <p:spPr>
          <a:xfrm>
            <a:off x="3643306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>
            <a:spLocks noChangeAspect="1"/>
          </p:cNvSpPr>
          <p:nvPr/>
        </p:nvSpPr>
        <p:spPr>
          <a:xfrm>
            <a:off x="642910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>
            <a:spLocks noChangeAspect="1"/>
          </p:cNvSpPr>
          <p:nvPr/>
        </p:nvSpPr>
        <p:spPr>
          <a:xfrm>
            <a:off x="214282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>
            <a:spLocks noChangeAspect="1"/>
          </p:cNvSpPr>
          <p:nvPr/>
        </p:nvSpPr>
        <p:spPr>
          <a:xfrm>
            <a:off x="1071538" y="4000504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>
            <a:spLocks noChangeAspect="1"/>
          </p:cNvSpPr>
          <p:nvPr/>
        </p:nvSpPr>
        <p:spPr>
          <a:xfrm>
            <a:off x="1071538" y="3143248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>
            <a:spLocks noChangeAspect="1"/>
          </p:cNvSpPr>
          <p:nvPr/>
        </p:nvSpPr>
        <p:spPr>
          <a:xfrm>
            <a:off x="1928794" y="4000504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>
            <a:spLocks noChangeAspect="1"/>
          </p:cNvSpPr>
          <p:nvPr/>
        </p:nvSpPr>
        <p:spPr>
          <a:xfrm>
            <a:off x="4071934" y="3571876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>
            <a:spLocks noChangeAspect="1"/>
          </p:cNvSpPr>
          <p:nvPr/>
        </p:nvSpPr>
        <p:spPr>
          <a:xfrm>
            <a:off x="3643306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3214678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2786050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>
            <a:spLocks noChangeAspect="1"/>
          </p:cNvSpPr>
          <p:nvPr/>
        </p:nvSpPr>
        <p:spPr>
          <a:xfrm>
            <a:off x="2357422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>
            <a:spLocks noChangeAspect="1"/>
          </p:cNvSpPr>
          <p:nvPr/>
        </p:nvSpPr>
        <p:spPr>
          <a:xfrm>
            <a:off x="1928794" y="2285992"/>
            <a:ext cx="428628" cy="428628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>
            <a:spLocks noChangeAspect="1"/>
          </p:cNvSpPr>
          <p:nvPr/>
        </p:nvSpPr>
        <p:spPr>
          <a:xfrm>
            <a:off x="1500166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>
            <a:spLocks noChangeAspect="1"/>
          </p:cNvSpPr>
          <p:nvPr/>
        </p:nvSpPr>
        <p:spPr>
          <a:xfrm>
            <a:off x="1071538" y="2285992"/>
            <a:ext cx="428628" cy="42862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000100" y="22859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71472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000100" y="35718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1000100" y="3143248"/>
            <a:ext cx="2857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214282" y="40005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1500166" y="4000504"/>
            <a:ext cx="428400" cy="428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1928794" y="400050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Ц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357422" y="31432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Ш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643306" y="228599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Й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3286116" y="228599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2786050" y="228599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357422" y="22859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000232" y="228599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500166" y="22859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142976" y="22859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000232" y="31432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500166" y="314324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142976" y="314324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Г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000232" y="271462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500166" y="27146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З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142976" y="271462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714348" y="27146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786050" y="357187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2357422" y="3571876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Щ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000232" y="357187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571604" y="35718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142976" y="3571876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071934" y="314324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643306" y="314324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214678" y="314324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Ч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786050" y="314324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500166" y="400050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142976" y="40005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И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14348" y="400050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85720" y="4000504"/>
            <a:ext cx="39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4071934" y="35718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643306" y="357187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3214678" y="3571876"/>
            <a:ext cx="36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1" grpId="0"/>
      <p:bldP spid="172" grpId="0"/>
      <p:bldP spid="173" grpId="0"/>
      <p:bldP spid="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КРОССВОРД «Путешествие оловянного солдатика»</a:t>
            </a:r>
            <a:endParaRPr lang="ru-RU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00200"/>
            <a:ext cx="4429124" cy="497207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Злодей, невзлюбивший оловянного солдатика.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Водоем, в который мальчишки спустили лодочку с солдатиком.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Предмет, в котором находились 25 солдатиков.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проглотил оловянного солдатика?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«Мать» оловянных солдатиков.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Лучшая игрушка мальчика, хозяина оловянного солдатика.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Что осталось от танцовщицы?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потребовал у оловянного солдатика паспорт?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проснулся, когда игрушки расшумелись?</a:t>
            </a:r>
          </a:p>
          <a:p>
            <a:pPr marL="514350" indent="-514350">
              <a:buAutoNum type="arabicPeriod"/>
            </a:pPr>
            <a:endParaRPr lang="ru-RU" sz="1700" b="1" dirty="0" smtClean="0">
              <a:latin typeface="Comic Sans MS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предмет, из которого выскочил злодей.</a:t>
            </a:r>
            <a:endParaRPr lang="ru-RU" sz="1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071934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2786050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1071538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3643306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786050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786050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2357422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928794" y="2714620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1500166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2357422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3643306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1500166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1928794" y="2285992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3214678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642910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214678" y="2285992"/>
            <a:ext cx="428628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2357422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1928794" y="3143248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1500166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1500166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1071538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42910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214282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1928794" y="4429132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2357422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2357422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928794" y="4000504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1500166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1071538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642910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1928794" y="3571876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3214678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786050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2357422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1928794" y="4857760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1500166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14282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642910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1071538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3214678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2786050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2357422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1928794" y="5286388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3643306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1928794" y="5715016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2357422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2786050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3214678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4071934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3643306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3643306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642910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1071538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1500166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1857356" y="228599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5" name="TextBox 124"/>
          <p:cNvSpPr txBox="1"/>
          <p:nvPr/>
        </p:nvSpPr>
        <p:spPr>
          <a:xfrm>
            <a:off x="142872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26" name="TextBox 125"/>
          <p:cNvSpPr txBox="1"/>
          <p:nvPr/>
        </p:nvSpPr>
        <p:spPr>
          <a:xfrm>
            <a:off x="126910" y="314324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7" name="TextBox 126"/>
          <p:cNvSpPr txBox="1"/>
          <p:nvPr/>
        </p:nvSpPr>
        <p:spPr>
          <a:xfrm>
            <a:off x="571472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8" name="TextBox 127"/>
          <p:cNvSpPr txBox="1"/>
          <p:nvPr/>
        </p:nvSpPr>
        <p:spPr>
          <a:xfrm>
            <a:off x="571472" y="400050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29" name="TextBox 128"/>
          <p:cNvSpPr txBox="1"/>
          <p:nvPr/>
        </p:nvSpPr>
        <p:spPr>
          <a:xfrm>
            <a:off x="126910" y="442913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30" name="TextBox 129"/>
          <p:cNvSpPr txBox="1"/>
          <p:nvPr/>
        </p:nvSpPr>
        <p:spPr>
          <a:xfrm>
            <a:off x="1428728" y="485776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31" name="TextBox 130"/>
          <p:cNvSpPr txBox="1"/>
          <p:nvPr/>
        </p:nvSpPr>
        <p:spPr>
          <a:xfrm>
            <a:off x="1857356" y="528638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32" name="TextBox 131"/>
          <p:cNvSpPr txBox="1"/>
          <p:nvPr/>
        </p:nvSpPr>
        <p:spPr>
          <a:xfrm>
            <a:off x="571472" y="571501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КРОССВОРД «Путешествие оловянного солдатика»</a:t>
            </a:r>
            <a:endParaRPr lang="ru-RU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00200"/>
            <a:ext cx="4429124" cy="497207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Злодей, невзлюбивший оловянного солдатика.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Водоем, в который мальчишки спустили лодочку с солдатиком.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Предмет, в котором находились 25 солдатиков.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проглотил оловянного солдатика?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«Мать» оловянных солдатиков.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Лучшая игрушка мальчика, хозяина оловянного солдатика.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Что осталось от танцовщицы?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потребовал у оловянного солдатика паспорт?</a:t>
            </a:r>
          </a:p>
          <a:p>
            <a:pPr marL="514350" indent="-514350">
              <a:buAutoNum type="arabicPeriod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Кто проснулся, когда игрушки расшумелись?</a:t>
            </a:r>
          </a:p>
          <a:p>
            <a:pPr marL="514350" indent="-514350">
              <a:buAutoNum type="arabicPeriod"/>
            </a:pPr>
            <a:endParaRPr lang="ru-RU" sz="1700" b="1" dirty="0" smtClean="0">
              <a:latin typeface="Comic Sans MS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предмет, из которого выскочил злодей.</a:t>
            </a:r>
            <a:endParaRPr lang="ru-RU" sz="17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786050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28794" y="2714620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57422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643306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00166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28794" y="2285992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14678" y="271462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42910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2285992"/>
            <a:ext cx="428628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357422" y="228599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928794" y="3143248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500166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500166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071538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357187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4282" y="314324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928794" y="4429132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357422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357422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4000504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500166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071538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42910" y="4000504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928794" y="3571876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214678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786050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357422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928794" y="4857760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500166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14282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42910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071538" y="4429132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214678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2786050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357422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28794" y="5286388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643306" y="4857760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928794" y="5715016"/>
            <a:ext cx="428400" cy="414316"/>
          </a:xfrm>
          <a:prstGeom prst="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357422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786050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214678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071934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643306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643306" y="5286388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42910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071538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500166" y="5715016"/>
            <a:ext cx="428400" cy="41431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1857356" y="228599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142872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26910" y="314324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571472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71472" y="400050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26910" y="4429132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1428728" y="485776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1857356" y="528638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571472" y="571501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1571604" y="3571876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643306" y="2714620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86116" y="271462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57488" y="2714620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357422" y="2714620"/>
            <a:ext cx="3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000232" y="2714620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643042" y="271462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071934" y="2285992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643306" y="2285992"/>
            <a:ext cx="35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14678" y="2285992"/>
            <a:ext cx="35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857488" y="2285992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428860" y="2285992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28794" y="2285992"/>
            <a:ext cx="344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71538" y="3571876"/>
            <a:ext cx="433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39096" y="3578522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786050" y="3143248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428860" y="3143248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000232" y="3143248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71604" y="3143248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071538" y="3143248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42910" y="3143248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85720" y="3143248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786050" y="4857760"/>
            <a:ext cx="39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Ш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357422" y="4857760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357422" y="4071942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000232" y="4071942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00166" y="4071942"/>
            <a:ext cx="38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Ж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71538" y="4071942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4348" y="4071942"/>
            <a:ext cx="35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58296" y="3578522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00232" y="4857760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571604" y="4857760"/>
            <a:ext cx="3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357422" y="4429132"/>
            <a:ext cx="3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Ц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000232" y="4429132"/>
            <a:ext cx="328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71604" y="4429132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142976" y="4429132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14348" y="4429132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14282" y="4429132"/>
            <a:ext cx="3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571604" y="5715016"/>
            <a:ext cx="3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71538" y="5715016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4348" y="5715016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643306" y="5286388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214678" y="5286388"/>
            <a:ext cx="32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786050" y="5286388"/>
            <a:ext cx="433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428860" y="5286388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000232" y="5286388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643306" y="4857760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214678" y="485776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071934" y="5715016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643306" y="5715016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214678" y="5715016"/>
            <a:ext cx="3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Й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857488" y="5715016"/>
            <a:ext cx="328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428860" y="5715016"/>
            <a:ext cx="308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000232" y="5715016"/>
            <a:ext cx="35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3" grpId="0"/>
      <p:bldP spid="124" grpId="0"/>
      <p:bldP spid="125" grpId="0"/>
      <p:bldP spid="1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КРОССВОРД </a:t>
            </a:r>
            <a:b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«Огниво и принцесса»</a:t>
            </a:r>
            <a:endParaRPr lang="ru-RU" b="1" spc="50" dirty="0">
              <a:ln w="11430">
                <a:solidFill>
                  <a:schemeClr val="accent3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2132" y="1357298"/>
            <a:ext cx="3571868" cy="571504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Вещь, на которую солдат сажал волшебных собак.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Место, где солдат добыл огниво.</a:t>
            </a:r>
          </a:p>
          <a:p>
            <a:pPr marL="514350" indent="-514350">
              <a:buAutoNum type="arabicPeriod"/>
            </a:pPr>
            <a:r>
              <a:rPr lang="ru-RU" sz="2400" b="1" dirty="0" err="1" smtClean="0">
                <a:latin typeface="Comic Sans MS" pitchFamily="66" charset="0"/>
              </a:rPr>
              <a:t>Предмет,на</a:t>
            </a:r>
            <a:r>
              <a:rPr lang="ru-RU" sz="2400" b="1" dirty="0" smtClean="0">
                <a:latin typeface="Comic Sans MS" pitchFamily="66" charset="0"/>
              </a:rPr>
              <a:t> котором сидели волшебные собаки.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Место, где солдат ждал казни.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появлялся перед солдатом, когда он высекал огонь?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Оружие солдата.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Что нарисовали мелом на воротах дома, где жил солдат?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Что солдат носил за спиной?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пометил ворота дома мелом?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просил солдата принести огниво?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придумал насыпать крупу в дырявый мешочек и привязать его к спине принцессы?</a:t>
            </a:r>
          </a:p>
          <a:p>
            <a:pPr marL="514350" indent="-514350">
              <a:buAutoNum type="arabicPeriod"/>
            </a:pPr>
            <a:endParaRPr lang="ru-RU" sz="2400" b="1" dirty="0" smtClean="0">
              <a:latin typeface="Comic Sans MS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кто выручил солдата из беды?</a:t>
            </a:r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357158" y="300037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785786" y="342900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428596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857224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1285852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1714480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2143108" y="2143116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5143504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2143108" y="171448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2571736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3000364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3428992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3857620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4286248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4714876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3000364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2571736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143108" y="2571744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1285852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857224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571736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2143108" y="3000372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1714480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1285852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857224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428596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3000364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2571736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2143108" y="3429000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1714480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1285852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857224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3857620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3428992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3000364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2571736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2143108" y="385762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428596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857224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1285852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1714480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2143108" y="4286256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2143108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2143108" y="5143512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2571736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2143108" y="4714884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1714480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1285852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857224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4714876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4286248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3857620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3428992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3000364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2571736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3000364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Прямоугольник 142"/>
          <p:cNvSpPr/>
          <p:nvPr/>
        </p:nvSpPr>
        <p:spPr>
          <a:xfrm>
            <a:off x="2571736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2143108" y="5572140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/>
          <p:cNvSpPr/>
          <p:nvPr/>
        </p:nvSpPr>
        <p:spPr>
          <a:xfrm>
            <a:off x="857224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1285852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1714480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0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3000364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2571736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2143108" y="600076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рямоугольник 151"/>
          <p:cNvSpPr/>
          <p:nvPr/>
        </p:nvSpPr>
        <p:spPr>
          <a:xfrm>
            <a:off x="1714480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Прямоугольник 152"/>
          <p:cNvSpPr/>
          <p:nvPr/>
        </p:nvSpPr>
        <p:spPr>
          <a:xfrm>
            <a:off x="1285852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Прямоугольник 153"/>
          <p:cNvSpPr/>
          <p:nvPr/>
        </p:nvSpPr>
        <p:spPr>
          <a:xfrm>
            <a:off x="428596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рямоугольник 154"/>
          <p:cNvSpPr/>
          <p:nvPr/>
        </p:nvSpPr>
        <p:spPr>
          <a:xfrm>
            <a:off x="857224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1714480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TextBox 156"/>
          <p:cNvSpPr txBox="1"/>
          <p:nvPr/>
        </p:nvSpPr>
        <p:spPr>
          <a:xfrm>
            <a:off x="2071670" y="171448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    </a:t>
            </a:r>
            <a:endParaRPr lang="ru-RU" dirty="0"/>
          </a:p>
        </p:txBody>
      </p:sp>
      <p:sp>
        <p:nvSpPr>
          <p:cNvPr id="158" name="TextBox 157"/>
          <p:cNvSpPr txBox="1"/>
          <p:nvPr/>
        </p:nvSpPr>
        <p:spPr>
          <a:xfrm>
            <a:off x="785786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59" name="TextBox 158"/>
          <p:cNvSpPr txBox="1"/>
          <p:nvPr/>
        </p:nvSpPr>
        <p:spPr>
          <a:xfrm>
            <a:off x="357158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0" name="TextBox 159"/>
          <p:cNvSpPr txBox="1"/>
          <p:nvPr/>
        </p:nvSpPr>
        <p:spPr>
          <a:xfrm>
            <a:off x="-71470" y="6072206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11  </a:t>
            </a:r>
            <a:endParaRPr lang="ru-RU" sz="1200" dirty="0"/>
          </a:p>
        </p:txBody>
      </p:sp>
      <p:sp>
        <p:nvSpPr>
          <p:cNvPr id="161" name="TextBox 160"/>
          <p:cNvSpPr txBox="1"/>
          <p:nvPr/>
        </p:nvSpPr>
        <p:spPr>
          <a:xfrm>
            <a:off x="2071670" y="38576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62" name="TextBox 161"/>
          <p:cNvSpPr txBox="1"/>
          <p:nvPr/>
        </p:nvSpPr>
        <p:spPr>
          <a:xfrm>
            <a:off x="357158" y="42862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63" name="TextBox 162"/>
          <p:cNvSpPr txBox="1"/>
          <p:nvPr/>
        </p:nvSpPr>
        <p:spPr>
          <a:xfrm>
            <a:off x="785786" y="564357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10</a:t>
            </a:r>
            <a:endParaRPr lang="ru-RU" sz="1200" dirty="0"/>
          </a:p>
        </p:txBody>
      </p:sp>
      <p:sp>
        <p:nvSpPr>
          <p:cNvPr id="164" name="TextBox 163"/>
          <p:cNvSpPr txBox="1"/>
          <p:nvPr/>
        </p:nvSpPr>
        <p:spPr>
          <a:xfrm>
            <a:off x="164304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65" name="TextBox 164"/>
          <p:cNvSpPr txBox="1"/>
          <p:nvPr/>
        </p:nvSpPr>
        <p:spPr>
          <a:xfrm>
            <a:off x="785786" y="47148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КРОССВОРД </a:t>
            </a:r>
            <a:b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b="1" spc="50" dirty="0" smtClean="0">
                <a:ln w="1143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«Огниво и принцесса»</a:t>
            </a:r>
            <a:endParaRPr lang="ru-RU" b="1" spc="50" dirty="0">
              <a:ln w="11430">
                <a:solidFill>
                  <a:schemeClr val="accent3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6238" y="216218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2132" y="1357298"/>
            <a:ext cx="3571868" cy="571504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Вещь, на которую солдат сажал волшебных собак.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Место, где солдат добыл огниво.</a:t>
            </a:r>
          </a:p>
          <a:p>
            <a:pPr marL="514350" indent="-514350">
              <a:buAutoNum type="arabicPeriod"/>
            </a:pPr>
            <a:r>
              <a:rPr lang="ru-RU" sz="2400" b="1" dirty="0" err="1" smtClean="0">
                <a:latin typeface="Comic Sans MS" pitchFamily="66" charset="0"/>
              </a:rPr>
              <a:t>Предмет,на</a:t>
            </a:r>
            <a:r>
              <a:rPr lang="ru-RU" sz="2400" b="1" dirty="0" smtClean="0">
                <a:latin typeface="Comic Sans MS" pitchFamily="66" charset="0"/>
              </a:rPr>
              <a:t> котором сидели волшебные собаки.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Место, где солдат ждал казни.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появлялся перед солдатом, когда он высекал огонь?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Оружие солдата.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Что нарисовали мелом на воротах дома, где жил солдат?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Что солдат носил за спиной?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пометил ворота дома мелом?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просил солдата принести огниво?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latin typeface="Comic Sans MS" pitchFamily="66" charset="0"/>
              </a:rPr>
              <a:t>Кто придумал насыпать крупу в дырявый мешочек и привязать его к спине принцессы?</a:t>
            </a:r>
          </a:p>
          <a:p>
            <a:pPr marL="514350" indent="-514350">
              <a:buAutoNum type="arabicPeriod"/>
            </a:pPr>
            <a:endParaRPr lang="ru-RU" sz="2400" b="1" dirty="0" smtClean="0">
              <a:latin typeface="Comic Sans MS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В выделенных клетках: кто выручил солдата из беды?</a:t>
            </a:r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000372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3429000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214311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43108" y="2143116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3108" y="171448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571736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857620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86248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714876" y="171448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000364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571736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143108" y="2571744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14480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285852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57224" y="257174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71736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43108" y="3000372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714480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285852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57224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300037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000364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71736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143108" y="3429000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714480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285852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57224" y="342900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857620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428992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00364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571736" y="385762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143108" y="385762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28596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57224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714480" y="4286256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143108" y="4286256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2143108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43108" y="5143512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143108" y="4714884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1714480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1285852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857224" y="4714884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714876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4286248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857620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3428992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000364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2571736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3000364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2571736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143108" y="5572140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857224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1285852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1714480" y="5572140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0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000364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2571736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2143108" y="6000768"/>
            <a:ext cx="428400" cy="4284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1714480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285852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428596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857224" y="6000768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714480" y="5143512"/>
            <a:ext cx="428400" cy="428400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2071670" y="171448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    </a:t>
            </a:r>
            <a:endParaRPr lang="ru-RU" dirty="0"/>
          </a:p>
        </p:txBody>
      </p:sp>
      <p:sp>
        <p:nvSpPr>
          <p:cNvPr id="142" name="TextBox 141"/>
          <p:cNvSpPr txBox="1"/>
          <p:nvPr/>
        </p:nvSpPr>
        <p:spPr>
          <a:xfrm>
            <a:off x="785786" y="25717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06" name="TextBox 205"/>
          <p:cNvSpPr txBox="1"/>
          <p:nvPr/>
        </p:nvSpPr>
        <p:spPr>
          <a:xfrm>
            <a:off x="357158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70" name="TextBox 269"/>
          <p:cNvSpPr txBox="1"/>
          <p:nvPr/>
        </p:nvSpPr>
        <p:spPr>
          <a:xfrm>
            <a:off x="-71470" y="6072206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11  </a:t>
            </a:r>
            <a:endParaRPr lang="ru-RU" sz="1200" dirty="0"/>
          </a:p>
        </p:txBody>
      </p:sp>
      <p:sp>
        <p:nvSpPr>
          <p:cNvPr id="271" name="TextBox 270"/>
          <p:cNvSpPr txBox="1"/>
          <p:nvPr/>
        </p:nvSpPr>
        <p:spPr>
          <a:xfrm>
            <a:off x="2071670" y="38576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98" name="TextBox 397"/>
          <p:cNvSpPr txBox="1"/>
          <p:nvPr/>
        </p:nvSpPr>
        <p:spPr>
          <a:xfrm>
            <a:off x="357158" y="42862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99" name="TextBox 398"/>
          <p:cNvSpPr txBox="1"/>
          <p:nvPr/>
        </p:nvSpPr>
        <p:spPr>
          <a:xfrm>
            <a:off x="785786" y="5643578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10</a:t>
            </a:r>
            <a:endParaRPr lang="ru-RU" sz="1200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304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401" name="TextBox 400"/>
          <p:cNvSpPr txBox="1"/>
          <p:nvPr/>
        </p:nvSpPr>
        <p:spPr>
          <a:xfrm>
            <a:off x="785786" y="47148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714876" y="17144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И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286248" y="171448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57620" y="171448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28992" y="17144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029866" y="173067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643174" y="171448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214546" y="17144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14546" y="214311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714480" y="2143116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85852" y="214311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57224" y="214311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28596" y="214311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143504" y="171448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571736" y="300037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000364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643174" y="257174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214546" y="257174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714480" y="257174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285852" y="257174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У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28662" y="257174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143108" y="300037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М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14480" y="300037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85852" y="30003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857224" y="3000372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Ю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00034" y="3000372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857620" y="51435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И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000364" y="3429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643174" y="3429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14546" y="3429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714480" y="34290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285852" y="342900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928662" y="3429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857620" y="385762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Я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428992" y="385762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071802" y="385762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Б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43174" y="385762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214546" y="385762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214546" y="4286256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Т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714480" y="428625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С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357290" y="428625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928662" y="42862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00034" y="428625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571736" y="471488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Ц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214546" y="47148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714480" y="471488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357290" y="471488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928662" y="471488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428992" y="514351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000364" y="51435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Й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571736" y="514351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2214546" y="51435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785918" y="51435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Ф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2214546" y="557214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785918" y="557214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357290" y="557214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000100" y="557214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714876" y="514351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286248" y="514351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Н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928662" y="60007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Р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8596" y="600076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42844" y="60007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К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000364" y="557214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2571736" y="557214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М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3071802" y="600076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643174" y="60007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В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191666" y="601311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785918" y="6000768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285852" y="600076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О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3" grpId="0"/>
      <p:bldP spid="114" grpId="0"/>
      <p:bldP spid="115" grpId="0"/>
      <p:bldP spid="116" grpId="0"/>
      <p:bldP spid="117" grpId="0"/>
      <p:bldP spid="119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1" grpId="0"/>
      <p:bldP spid="152" grpId="0"/>
      <p:bldP spid="154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1038</Words>
  <Application>Microsoft Office PowerPoint</Application>
  <PresentationFormat>Экран (4:3)</PresentationFormat>
  <Paragraphs>444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КРОССВОРД  «Принцесса на горошине»</vt:lpstr>
      <vt:lpstr>КРОССВОРД  «Принцесса на горошине»</vt:lpstr>
      <vt:lpstr>КРОССВОРД «Свинопас и принцесса»</vt:lpstr>
      <vt:lpstr>КРОССВОРД «Свинопас и принцесса»</vt:lpstr>
      <vt:lpstr>КРОССВОРД «Путешествие оловянного солдатика»</vt:lpstr>
      <vt:lpstr>КРОССВОРД «Путешествие оловянного солдатика»</vt:lpstr>
      <vt:lpstr>КРОССВОРД  «Огниво и принцесса»</vt:lpstr>
      <vt:lpstr>КРОССВОРД  «Огниво и принцесса»</vt:lpstr>
      <vt:lpstr>КРОССВОРД «Дюймовочка»</vt:lpstr>
      <vt:lpstr>КРОССВОРД «Дюймовочка»</vt:lpstr>
      <vt:lpstr>МОЛОДЦЫ 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Антон</cp:lastModifiedBy>
  <cp:revision>203</cp:revision>
  <dcterms:created xsi:type="dcterms:W3CDTF">2014-02-10T19:16:33Z</dcterms:created>
  <dcterms:modified xsi:type="dcterms:W3CDTF">2014-02-21T19:57:18Z</dcterms:modified>
</cp:coreProperties>
</file>