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accent2">
                <a:lumMod val="20000"/>
                <a:lumOff val="80000"/>
              </a:schemeClr>
            </a:gs>
            <a:gs pos="0">
              <a:srgbClr val="FBEAC7"/>
            </a:gs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E5A5D-3C0A-4E8E-BC0B-0923E9E504F2}" type="datetimeFigureOut">
              <a:rPr lang="ru-RU" smtClean="0"/>
              <a:pPr/>
              <a:t>24.10.2009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F7C687-EA42-4197-AA85-DE3B72FAA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8.jpeg"/><Relationship Id="rId2" Type="http://schemas.openxmlformats.org/officeDocument/2006/relationships/hyperlink" Target="http://life-scorpio.ucoz.ru/_pu/2/8150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hyperlink" Target="http://life-scorpio.ucoz.ru/_pu/2/94957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life-scorpio.ucoz.ru/_pu/2/12165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7620" y="142852"/>
            <a:ext cx="4929222" cy="32147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5715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хорошего</a:t>
            </a:r>
            <a:endParaRPr lang="ru-RU" b="1" spc="50" dirty="0">
              <a:ln w="5715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98932">
            <a:off x="286069" y="1310368"/>
            <a:ext cx="342902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286248" y="3857628"/>
            <a:ext cx="4500594" cy="2214578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дня</a:t>
            </a:r>
            <a:endParaRPr lang="ru-RU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fe-scorpio.ucoz.ru/_pu/2/3345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253660">
            <a:off x="785786" y="714356"/>
            <a:ext cx="3810000" cy="5448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786314" y="2000240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   </a:t>
            </a:r>
            <a:r>
              <a:rPr lang="ru-RU" sz="2400" b="1" dirty="0"/>
              <a:t> В 1975 году </a:t>
            </a:r>
            <a:r>
              <a:rPr lang="ru-RU" sz="2400" b="1" dirty="0" err="1"/>
              <a:t>Родари</a:t>
            </a:r>
            <a:r>
              <a:rPr lang="ru-RU" sz="2400" b="1" dirty="0"/>
              <a:t> с успехом сдал экзамен, получив достойное звание профессионального журналиста. </a:t>
            </a:r>
          </a:p>
        </p:txBody>
      </p:sp>
      <p:pic>
        <p:nvPicPr>
          <p:cNvPr id="4099" name="Picture 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571876"/>
            <a:ext cx="4929222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4357694"/>
            <a:ext cx="1279330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Книги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Родари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искрятся весельем и фантазией, и в тоже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время в них отражена реальная жизнь. Оказавшись 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загадочной Планете Новогодних Елок или в Стране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Лжецов, читатель все равно чувствует, что он в Италии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удивительной стране, где живут неунывающие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красивые люди с солнцем в сердце.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life-scorpio.ucoz.ru/_pu/2/s81506.jpg">
            <a:hlinkClick r:id="rId2" tgtFrame="_blank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623580">
            <a:off x="6335121" y="461769"/>
            <a:ext cx="2415219" cy="354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life-scorpio.ucoz.ru/_pu/2/s94957.jpg">
            <a:hlinkClick r:id="rId4" tgtFrame="_blank" tooltip="&quot;Нажмите, для просмотра в полном размере...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1040544">
            <a:off x="276271" y="441474"/>
            <a:ext cx="2533814" cy="361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lib.1september.ru/2004/02/13_6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214290"/>
            <a:ext cx="2128839" cy="331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life-scorpio.ucoz.ru/_pu/2/90913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432125">
            <a:off x="3976132" y="1142778"/>
            <a:ext cx="2476503" cy="318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00108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Джанни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Родари</a:t>
            </a:r>
            <a:r>
              <a:rPr lang="ru-RU" sz="2400" b="1" dirty="0" smtClean="0"/>
              <a:t> похоронен на своей родине в Италии в городе Риме.</a:t>
            </a:r>
            <a:endParaRPr lang="ru-RU" sz="2400" b="1" dirty="0"/>
          </a:p>
        </p:txBody>
      </p:sp>
      <p:pic>
        <p:nvPicPr>
          <p:cNvPr id="5126" name="Picture 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79561">
            <a:off x="1675135" y="2364365"/>
            <a:ext cx="6618653" cy="502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8-tub.yandex.net/i?id=35052154&amp;tov=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8298">
            <a:off x="5352483" y="108903"/>
            <a:ext cx="3471667" cy="60550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642918"/>
            <a:ext cx="3786214" cy="1285884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500"/>
                <a:gd name="adj2" fmla="val -1933"/>
              </a:avLst>
            </a:prstTxWarp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  <a:endParaRPr lang="ru-RU" b="1" cap="all" dirty="0">
              <a:ln w="90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6380" y="2357430"/>
            <a:ext cx="1785950" cy="869398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</a:t>
            </a:r>
            <a:endParaRPr lang="ru-RU" b="1" cap="all" dirty="0">
              <a:ln w="90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3786190"/>
            <a:ext cx="4429156" cy="1083712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500"/>
                <a:gd name="adj2" fmla="val -201"/>
              </a:avLst>
            </a:prstTxWarp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</a:t>
            </a:r>
            <a:endParaRPr lang="ru-RU" b="1" cap="all" dirty="0">
              <a:ln w="90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05021">
            <a:off x="214282" y="857232"/>
            <a:ext cx="321471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8-tub.yandex.net/i?id=35052154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571612"/>
            <a:ext cx="2428892" cy="32861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00232" y="4929198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/>
              <a:t>Джанни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Родари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1920-1980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85728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2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Детский писатель</a:t>
            </a:r>
            <a:endParaRPr lang="ru-RU" sz="602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1928802"/>
            <a:ext cx="47863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/>
              <a:t>Родари</a:t>
            </a:r>
            <a:r>
              <a:rPr lang="ru-RU" sz="3200" b="1" dirty="0"/>
              <a:t> родился 23 октября 1920 г. в маленьком городке </a:t>
            </a:r>
            <a:r>
              <a:rPr lang="ru-RU" sz="3200" b="1" dirty="0" err="1"/>
              <a:t>Оменья</a:t>
            </a:r>
            <a:r>
              <a:rPr lang="ru-RU" sz="3200" b="1" dirty="0"/>
              <a:t> (северная Италия). </a:t>
            </a:r>
          </a:p>
        </p:txBody>
      </p:sp>
      <p:pic>
        <p:nvPicPr>
          <p:cNvPr id="3" name="Рисунок 2" descr="http://life-scorpio.ucoz.ru/_pu/2/649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263962">
            <a:off x="690719" y="2511551"/>
            <a:ext cx="335758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vmeste.org/memo/img/rodari_town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3857652" cy="233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Admin\Мои документы\Мои рисунки\77e79e7d4ec34c3f08d980c7178639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286256"/>
            <a:ext cx="321471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9256" y="928670"/>
            <a:ext cx="34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Три года </a:t>
            </a:r>
            <a:r>
              <a:rPr lang="ru-RU" sz="2400" b="1" dirty="0" err="1"/>
              <a:t>Родари</a:t>
            </a:r>
            <a:r>
              <a:rPr lang="ru-RU" sz="2400" b="1" dirty="0"/>
              <a:t> учился в </a:t>
            </a:r>
            <a:r>
              <a:rPr lang="ru-RU" sz="2400" b="1" dirty="0" smtClean="0"/>
              <a:t>семинарии. </a:t>
            </a:r>
            <a:r>
              <a:rPr lang="ru-RU" sz="2400" b="1" dirty="0"/>
              <a:t>После этого </a:t>
            </a:r>
            <a:r>
              <a:rPr lang="ru-RU" sz="2400" b="1" dirty="0" err="1"/>
              <a:t>Джанни</a:t>
            </a:r>
            <a:r>
              <a:rPr lang="ru-RU" sz="2400" b="1" dirty="0"/>
              <a:t> </a:t>
            </a:r>
            <a:r>
              <a:rPr lang="ru-RU" sz="2400" b="1" dirty="0" err="1"/>
              <a:t>Родари</a:t>
            </a:r>
            <a:r>
              <a:rPr lang="ru-RU" sz="2400" b="1" dirty="0"/>
              <a:t> в достаточно юном возрасте (17 лет) начал свою карьеру преподавателя в младших классах </a:t>
            </a:r>
          </a:p>
        </p:txBody>
      </p:sp>
      <p:pic>
        <p:nvPicPr>
          <p:cNvPr id="3" name="Picture 4" descr="Джанни Родар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5286380" cy="62865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C:\Documents and Settings\Admin\Мои документы\Мои рисунки\blest8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6091">
            <a:off x="6051228" y="4685312"/>
            <a:ext cx="2286016" cy="1933579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Мои документы\Мои рисунки\blest8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572008"/>
            <a:ext cx="2190760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4286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В </a:t>
            </a:r>
            <a:r>
              <a:rPr lang="ru-RU" sz="2400" b="1" dirty="0"/>
              <a:t>1944 году вступил в Итальянскую коммунистическую партию</a:t>
            </a:r>
          </a:p>
        </p:txBody>
      </p:sp>
      <p:pic>
        <p:nvPicPr>
          <p:cNvPr id="3" name="Рисунок 2" descr="http://life-scorpio.ucoz.ru/_pu/2/6409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3805243" cy="43815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5143512"/>
            <a:ext cx="7643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1950 году коммунистическая партия назначила его главным редактором детского журнала в  Риме 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1785926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  </a:t>
            </a:r>
            <a:r>
              <a:rPr lang="ru-RU" b="1" dirty="0"/>
              <a:t>  </a:t>
            </a:r>
            <a:r>
              <a:rPr lang="ru-RU" sz="2400" b="1" dirty="0"/>
              <a:t>Уже в 1948 году </a:t>
            </a:r>
            <a:r>
              <a:rPr lang="ru-RU" sz="2400" b="1" dirty="0" smtClean="0"/>
              <a:t> талантливого </a:t>
            </a:r>
            <a:r>
              <a:rPr lang="ru-RU" sz="2400" b="1" dirty="0"/>
              <a:t>юношу </a:t>
            </a:r>
            <a:r>
              <a:rPr lang="ru-RU" sz="2400" b="1" dirty="0" smtClean="0"/>
              <a:t> пригласили работать в редакции </a:t>
            </a:r>
            <a:r>
              <a:rPr lang="ru-RU" sz="2400" b="1" dirty="0"/>
              <a:t>коммунистической газеты под названием «</a:t>
            </a:r>
            <a:r>
              <a:rPr lang="ru-RU" sz="2400" b="1" dirty="0" err="1"/>
              <a:t>Унита</a:t>
            </a:r>
            <a:r>
              <a:rPr lang="ru-RU" sz="2400" b="1" dirty="0"/>
              <a:t>», где впоследствии </a:t>
            </a:r>
            <a:r>
              <a:rPr lang="ru-RU" sz="2400" b="1" dirty="0" smtClean="0"/>
              <a:t>началась его карьера  журналиста.</a:t>
            </a:r>
            <a:endParaRPr lang="ru-RU" sz="2400" b="1" dirty="0"/>
          </a:p>
        </p:txBody>
      </p:sp>
      <p:pic>
        <p:nvPicPr>
          <p:cNvPr id="3075" name="Picture 3" descr="C:\Documents and Settings\Admin\Мои документы\Мои рисунки\35315e765563e587e544bc0aca24932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27029">
            <a:off x="7540088" y="3572622"/>
            <a:ext cx="1645692" cy="31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7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215074" y="1000108"/>
            <a:ext cx="259834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1951 году был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опубликован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первый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стихотворный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сборник,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котором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главное место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заняло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произведение,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известное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всем миру,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«Приключение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Чиполлино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life-scorpio.ucoz.ru/_pu/2/s12165.jpg">
            <a:hlinkClick r:id="rId2" tgtFrame="_blank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18"/>
            <a:ext cx="5715000" cy="556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78579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В 1952 году </a:t>
            </a:r>
            <a:r>
              <a:rPr lang="ru-RU" sz="2400" b="1" dirty="0" err="1"/>
              <a:t>Родари</a:t>
            </a:r>
            <a:r>
              <a:rPr lang="ru-RU" sz="2400" b="1" dirty="0"/>
              <a:t> впервые посетил СССР, после этого визита поездки в страну советов стали регулярными. </a:t>
            </a:r>
          </a:p>
        </p:txBody>
      </p:sp>
      <p:pic>
        <p:nvPicPr>
          <p:cNvPr id="3" name="Рисунок 2" descr="Родари и Маршак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392909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4572008"/>
            <a:ext cx="87868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Родари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писателя открыл миру Советский Союз, и в частности Самуил Яковлевич Маршак, который и перевёл все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сливки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Родари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советский детей. В СССР его произведения стали включать в школьные учебники.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3" descr="C:\Documents and Settings\Admin\Мои документы\Мои рисунки\872d90dade77a34c2e2744780f8360c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82601">
            <a:off x="4821685" y="2342795"/>
            <a:ext cx="4180156" cy="158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4357694"/>
            <a:ext cx="87154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вообще был рад общению с нашей страной, был в восторге от Домов пионеров и пионерских лагерей. "Для меня, жителя относительно небольшой страны, с резко очерченным пейзажем, было важно приехать к вам и вдохнуть в лёгкие иной более безбрежный воздух"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8" descr="VIII Московский международный кинофестиваль в Москве. Член жюри конкурса детских фильмов Джани Родари среди юных зрител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57582">
            <a:off x="5242464" y="757031"/>
            <a:ext cx="3608484" cy="3429024"/>
          </a:xfrm>
          <a:prstGeom prst="rect">
            <a:avLst/>
          </a:prstGeom>
          <a:noFill/>
        </p:spPr>
      </p:pic>
      <p:pic>
        <p:nvPicPr>
          <p:cNvPr id="5" name="Picture 16" descr="http://im7-tub.yandex.net/i?id=33117876&amp;tov=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83019">
            <a:off x="122721" y="2102993"/>
            <a:ext cx="2396102" cy="2214578"/>
          </a:xfrm>
          <a:prstGeom prst="rect">
            <a:avLst/>
          </a:prstGeom>
          <a:noFill/>
        </p:spPr>
      </p:pic>
      <p:pic>
        <p:nvPicPr>
          <p:cNvPr id="6" name="Picture 12" descr="http://im7-tub.yandex.net/i?id=93286480&amp;tov=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214290"/>
            <a:ext cx="3138501" cy="2214578"/>
          </a:xfrm>
          <a:prstGeom prst="rect">
            <a:avLst/>
          </a:prstGeom>
          <a:noFill/>
        </p:spPr>
      </p:pic>
      <p:pic>
        <p:nvPicPr>
          <p:cNvPr id="7170" name="Picture 2" descr="C:\Documents and Settings\Admin\Мои документы\Мои рисунки\61988f90f15c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942118">
            <a:off x="-536310" y="336325"/>
            <a:ext cx="2914650" cy="1793429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2285992"/>
            <a:ext cx="242889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178592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В 1970 </a:t>
            </a:r>
            <a:r>
              <a:rPr lang="ru-RU" sz="2400" b="1" dirty="0"/>
              <a:t>год 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Джанни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Родари</a:t>
            </a:r>
            <a:r>
              <a:rPr lang="ru-RU" sz="2400" b="1" dirty="0" smtClean="0"/>
              <a:t> </a:t>
            </a:r>
            <a:r>
              <a:rPr lang="ru-RU" sz="2400" b="1" dirty="0"/>
              <a:t>был удостоен престижной премии имени </a:t>
            </a:r>
            <a:r>
              <a:rPr lang="ru-RU" sz="2400" b="1" dirty="0" err="1"/>
              <a:t>Ганса</a:t>
            </a:r>
            <a:r>
              <a:rPr lang="ru-RU" sz="2400" b="1" dirty="0"/>
              <a:t> </a:t>
            </a:r>
            <a:r>
              <a:rPr lang="ru-RU" sz="2400" b="1" dirty="0" err="1"/>
              <a:t>Христиана</a:t>
            </a:r>
            <a:r>
              <a:rPr lang="ru-RU" sz="2400" b="1" dirty="0"/>
              <a:t> </a:t>
            </a:r>
            <a:r>
              <a:rPr lang="ru-RU" sz="2400" b="1" dirty="0" smtClean="0"/>
              <a:t>Андерсена</a:t>
            </a:r>
            <a:endParaRPr lang="ru-RU" sz="2400" b="1" dirty="0"/>
          </a:p>
        </p:txBody>
      </p:sp>
      <p:pic>
        <p:nvPicPr>
          <p:cNvPr id="3" name="Рисунок 2" descr="http://life-scorpio.ucoz.ru/_pu/2/142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3810000" cy="556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9" descr="Медаль Андерсе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00694" y="3857628"/>
            <a:ext cx="2520950" cy="2486025"/>
          </a:xfrm>
          <a:prstGeom prst="rect">
            <a:avLst/>
          </a:prstGeom>
          <a:noFill/>
        </p:spPr>
      </p:pic>
      <p:pic>
        <p:nvPicPr>
          <p:cNvPr id="6146" name="Picture 2" descr="C:\Documents and Settings\Admin\Мои документы\Мои рисунки\dae16173fa749239667b3dbc6aadc5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072343" y="-642979"/>
            <a:ext cx="1142984" cy="2714646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Мои рисунки\dae16173fa749239667b3dbc6aadc5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250133" y="-464371"/>
            <a:ext cx="1071569" cy="2286016"/>
          </a:xfrm>
          <a:prstGeom prst="rect">
            <a:avLst/>
          </a:prstGeom>
          <a:noFill/>
        </p:spPr>
      </p:pic>
      <p:pic>
        <p:nvPicPr>
          <p:cNvPr id="7" name="Picture 2" descr="C:\Documents and Settings\Admin\Мои документы\Мои рисунки\dae16173fa749239667b3dbc6aadc5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107654" y="-35743"/>
            <a:ext cx="1071569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253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45</cp:revision>
  <dcterms:created xsi:type="dcterms:W3CDTF">2009-10-17T04:24:56Z</dcterms:created>
  <dcterms:modified xsi:type="dcterms:W3CDTF">2009-10-24T13:24:37Z</dcterms:modified>
</cp:coreProperties>
</file>