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Буква </a:t>
            </a:r>
            <a:r>
              <a:rPr lang="ru-RU" i="1" dirty="0" smtClean="0"/>
              <a:t>Ч</a:t>
            </a:r>
            <a:r>
              <a:rPr lang="ru-RU" dirty="0" smtClean="0"/>
              <a:t> сказала: «Есть!»</a:t>
            </a:r>
          </a:p>
          <a:p>
            <a:pPr marL="0" indent="0">
              <a:buNone/>
            </a:pPr>
            <a:r>
              <a:rPr lang="ru-RU" dirty="0" smtClean="0"/>
              <a:t>Отдала кому-то честь.</a:t>
            </a:r>
          </a:p>
          <a:p>
            <a:pPr marL="0" indent="0">
              <a:buNone/>
            </a:pPr>
            <a:r>
              <a:rPr lang="ru-RU" dirty="0" smtClean="0"/>
              <a:t>Да, вы правильно решили:</a:t>
            </a:r>
          </a:p>
          <a:p>
            <a:pPr marL="0" indent="0">
              <a:buNone/>
            </a:pPr>
            <a:r>
              <a:rPr lang="ru-RU" i="1" dirty="0" smtClean="0"/>
              <a:t>Ч</a:t>
            </a:r>
            <a:r>
              <a:rPr lang="ru-RU" dirty="0" smtClean="0"/>
              <a:t> мы пишем как 4.</a:t>
            </a:r>
          </a:p>
          <a:p>
            <a:pPr marL="0" indent="0">
              <a:buNone/>
            </a:pPr>
            <a:r>
              <a:rPr lang="ru-RU" dirty="0" smtClean="0"/>
              <a:t>Только с цифрами, друзья,</a:t>
            </a:r>
          </a:p>
          <a:p>
            <a:pPr marL="0" indent="0">
              <a:buNone/>
            </a:pPr>
            <a:r>
              <a:rPr lang="ru-RU" dirty="0" smtClean="0"/>
              <a:t>Буквы путать нам нельзя.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Письмо строчной буквы ч.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648" y="2852936"/>
            <a:ext cx="3168352" cy="211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5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02624" cy="3051770"/>
          </a:xfrm>
        </p:spPr>
        <p:txBody>
          <a:bodyPr>
            <a:normAutofit fontScale="90000"/>
          </a:bodyPr>
          <a:lstStyle/>
          <a:p>
            <a:r>
              <a:rPr lang="ru-RU" dirty="0"/>
              <a:t>Живёт спокойно, не спешит,</a:t>
            </a:r>
            <a:br>
              <a:rPr lang="ru-RU" dirty="0"/>
            </a:br>
            <a:r>
              <a:rPr lang="ru-RU" dirty="0"/>
              <a:t>На всякий случай носит щит.</a:t>
            </a:r>
            <a:br>
              <a:rPr lang="ru-RU" dirty="0"/>
            </a:br>
            <a:r>
              <a:rPr lang="ru-RU" dirty="0"/>
              <a:t>Под ним, не зная страха,</a:t>
            </a:r>
            <a:br>
              <a:rPr lang="ru-RU" dirty="0"/>
            </a:br>
            <a:r>
              <a:rPr lang="ru-RU" dirty="0"/>
              <a:t>Гуляет ....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Черепаха</a:t>
            </a:r>
            <a:endParaRPr lang="ru-RU" sz="8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235" y="4869159"/>
            <a:ext cx="28575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2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052736"/>
            <a:ext cx="7408333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Я пыхчу, пыхчу, пыхчу,</a:t>
            </a:r>
          </a:p>
          <a:p>
            <a:pPr marL="0" indent="0" algn="ctr">
              <a:buNone/>
            </a:pPr>
            <a:r>
              <a:rPr lang="ru-RU" sz="4000" dirty="0"/>
              <a:t>Больше греться не хочу.</a:t>
            </a:r>
          </a:p>
          <a:p>
            <a:pPr marL="0" indent="0" algn="ctr">
              <a:buNone/>
            </a:pPr>
            <a:r>
              <a:rPr lang="ru-RU" sz="4000" dirty="0"/>
              <a:t>Крышка громко зазвенела:</a:t>
            </a:r>
          </a:p>
          <a:p>
            <a:pPr marL="0" indent="0" algn="ctr">
              <a:buNone/>
            </a:pPr>
            <a:r>
              <a:rPr lang="ru-RU" sz="4000" dirty="0"/>
              <a:t>«Пейте чай, вода вскипела!» 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sz="9600" dirty="0" smtClean="0"/>
              <a:t>     Чайник</a:t>
            </a:r>
            <a:endParaRPr lang="ru-RU" sz="9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7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37112"/>
            <a:ext cx="2952328" cy="214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6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/>
              <a:t>На руке, и на стене,</a:t>
            </a:r>
          </a:p>
          <a:p>
            <a:pPr marL="0" indent="0" algn="ctr">
              <a:buNone/>
            </a:pPr>
            <a:r>
              <a:rPr lang="ru-RU" sz="4000" dirty="0"/>
              <a:t>И на башне в вышине</a:t>
            </a:r>
          </a:p>
          <a:p>
            <a:pPr marL="0" indent="0" algn="ctr">
              <a:buNone/>
            </a:pPr>
            <a:r>
              <a:rPr lang="ru-RU" sz="4000" dirty="0"/>
              <a:t>Ходят, ходят ровным ходом</a:t>
            </a:r>
          </a:p>
          <a:p>
            <a:pPr marL="0" indent="0" algn="ctr">
              <a:buNone/>
            </a:pPr>
            <a:r>
              <a:rPr lang="ru-RU" sz="4000" dirty="0"/>
              <a:t>От восхода до захода</a:t>
            </a:r>
            <a:r>
              <a:rPr lang="ru-RU" sz="4000" dirty="0" smtClean="0"/>
              <a:t>.</a:t>
            </a:r>
          </a:p>
          <a:p>
            <a:pPr marL="0" indent="0">
              <a:buNone/>
            </a:pPr>
            <a:r>
              <a:rPr lang="ru-RU" sz="9600" dirty="0" smtClean="0"/>
              <a:t>Часы</a:t>
            </a:r>
            <a:endParaRPr lang="ru-RU" sz="96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419008"/>
            <a:ext cx="316835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85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                            </a:t>
            </a:r>
            <a:r>
              <a:rPr lang="ru-RU" b="1" dirty="0" err="1" smtClean="0"/>
              <a:t>родей</a:t>
            </a:r>
            <a:r>
              <a:rPr lang="ru-RU" b="1" dirty="0" smtClean="0"/>
              <a:t>                                        до</a:t>
            </a:r>
          </a:p>
          <a:p>
            <a:pPr marL="0" indent="0">
              <a:buNone/>
            </a:pPr>
            <a:r>
              <a:rPr lang="ru-RU" b="1" dirty="0" smtClean="0"/>
              <a:t>     </a:t>
            </a:r>
            <a:r>
              <a:rPr lang="ru-RU" sz="8000" b="1" dirty="0" smtClean="0"/>
              <a:t>ЧА  </a:t>
            </a:r>
            <a:r>
              <a:rPr lang="ru-RU" b="1" dirty="0" err="1" smtClean="0"/>
              <a:t>стушка</a:t>
            </a:r>
            <a:r>
              <a:rPr lang="ru-RU" b="1" dirty="0" smtClean="0"/>
              <a:t>                   </a:t>
            </a:r>
            <a:r>
              <a:rPr lang="ru-RU" sz="8000" b="1" dirty="0" smtClean="0"/>
              <a:t>ЧУ</a:t>
            </a:r>
            <a:r>
              <a:rPr lang="ru-RU" b="1" dirty="0" smtClean="0"/>
              <a:t> </a:t>
            </a:r>
            <a:r>
              <a:rPr lang="ru-RU" b="1" dirty="0" err="1" smtClean="0"/>
              <a:t>жой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                            совой                                        чело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ru-RU" dirty="0">
                <a:solidFill>
                  <a:schemeClr val="tx1"/>
                </a:solidFill>
              </a:rPr>
              <a:t>Ч</a:t>
            </a:r>
            <a:r>
              <a:rPr lang="en-US" dirty="0">
                <a:solidFill>
                  <a:schemeClr val="tx1"/>
                </a:solidFill>
              </a:rPr>
              <a:t>]</a:t>
            </a:r>
            <a:r>
              <a:rPr lang="ru-RU" dirty="0">
                <a:solidFill>
                  <a:schemeClr val="tx1"/>
                </a:solidFill>
              </a:rPr>
              <a:t>- согласный, глухой, мягкий.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339752" y="3573016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591780" y="4581128"/>
            <a:ext cx="32403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483768" y="479715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6300192" y="3573016"/>
            <a:ext cx="720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56176" y="4581128"/>
            <a:ext cx="2160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940152" y="479715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41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На болоте нет дорог.         Синеет море перед нами,</a:t>
            </a:r>
          </a:p>
          <a:p>
            <a:pPr marL="0" indent="0">
              <a:buNone/>
            </a:pPr>
            <a:r>
              <a:rPr lang="ru-RU" dirty="0" smtClean="0"/>
              <a:t>Я по </a:t>
            </a:r>
            <a:r>
              <a:rPr lang="ru-RU" b="1" dirty="0" smtClean="0"/>
              <a:t>кошкам-                      </a:t>
            </a:r>
            <a:r>
              <a:rPr lang="ru-RU" dirty="0" smtClean="0"/>
              <a:t>Летают</a:t>
            </a:r>
            <a:r>
              <a:rPr lang="ru-RU" b="1" dirty="0" smtClean="0"/>
              <a:t> майки </a:t>
            </a:r>
            <a:r>
              <a:rPr lang="ru-RU" dirty="0" smtClean="0"/>
              <a:t>над волнами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Скок да скок                       </a:t>
            </a:r>
          </a:p>
          <a:p>
            <a:pPr marL="0" indent="0">
              <a:buNone/>
            </a:pPr>
            <a:r>
              <a:rPr lang="ru-RU" dirty="0" smtClean="0"/>
              <a:t>(кошкам-кочкам)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(майки-чайки)</a:t>
            </a:r>
          </a:p>
          <a:p>
            <a:pPr marL="0" indent="0">
              <a:buNone/>
            </a:pPr>
            <a:r>
              <a:rPr lang="ru-RU" dirty="0" smtClean="0"/>
              <a:t>Наевшись рыбы до отвала,</a:t>
            </a:r>
          </a:p>
          <a:p>
            <a:pPr marL="0" indent="0">
              <a:buNone/>
            </a:pPr>
            <a:r>
              <a:rPr lang="ru-RU" dirty="0" smtClean="0"/>
              <a:t>На море </a:t>
            </a:r>
            <a:r>
              <a:rPr lang="ru-RU" b="1" dirty="0" smtClean="0"/>
              <a:t>гайка </a:t>
            </a:r>
            <a:r>
              <a:rPr lang="ru-RU" dirty="0" smtClean="0"/>
              <a:t>отдыхала.</a:t>
            </a:r>
          </a:p>
          <a:p>
            <a:pPr marL="0" indent="0">
              <a:buNone/>
            </a:pPr>
            <a:r>
              <a:rPr lang="ru-RU" dirty="0" smtClean="0"/>
              <a:t>(гайка-чайка)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Буква заблудилась.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50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стоят, вазе, розы, В, красивые.      </a:t>
            </a:r>
          </a:p>
          <a:p>
            <a:pPr marL="0" indent="0">
              <a:buNone/>
            </a:pPr>
            <a:r>
              <a:rPr lang="ru-RU" sz="4400" dirty="0" smtClean="0"/>
              <a:t>В вазе стоят красивые розы. 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67648" y="3645024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259632" y="3356992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979712" y="3645024"/>
            <a:ext cx="86409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203848" y="3645024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572000" y="3645024"/>
            <a:ext cx="17281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660232" y="3645024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956376" y="407707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14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5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0648"/>
            <a:ext cx="7408333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Хорошо того учить, кто хочет много знать.</a:t>
            </a:r>
          </a:p>
          <a:p>
            <a:pPr marL="0" indent="0" algn="ctr">
              <a:buNone/>
            </a:pP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18" y="1928734"/>
            <a:ext cx="3471746" cy="23042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58" y="1916832"/>
            <a:ext cx="3456384" cy="23042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221088"/>
            <a:ext cx="3456384" cy="245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22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</TotalTime>
  <Words>183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Письмо строчной буквы ч.</vt:lpstr>
      <vt:lpstr>Живёт спокойно, не спешит, На всякий случай носит щит. Под ним, не зная страха, Гуляет ....  </vt:lpstr>
      <vt:lpstr>Презентация PowerPoint</vt:lpstr>
      <vt:lpstr>Презентация PowerPoint</vt:lpstr>
      <vt:lpstr>[Ч]- согласный, глухой, мягкий.</vt:lpstr>
      <vt:lpstr>Буква заблудилась.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Живёт спокойно, не спешит, На всякий случай носит щит. Под ним, не зная страха, Гуляет ....  </dc:title>
  <dc:creator>Вася</dc:creator>
  <cp:lastModifiedBy>Вася</cp:lastModifiedBy>
  <cp:revision>10</cp:revision>
  <dcterms:created xsi:type="dcterms:W3CDTF">2013-02-14T13:19:22Z</dcterms:created>
  <dcterms:modified xsi:type="dcterms:W3CDTF">2013-02-14T15:00:38Z</dcterms:modified>
</cp:coreProperties>
</file>