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Буква </a:t>
            </a:r>
            <a:r>
              <a:rPr lang="ru-RU" i="1" dirty="0" smtClean="0"/>
              <a:t>Ч</a:t>
            </a:r>
            <a:r>
              <a:rPr lang="ru-RU" dirty="0" smtClean="0"/>
              <a:t> сказала: «Есть!»</a:t>
            </a:r>
          </a:p>
          <a:p>
            <a:pPr marL="0" indent="0">
              <a:buNone/>
            </a:pPr>
            <a:r>
              <a:rPr lang="ru-RU" dirty="0" smtClean="0"/>
              <a:t>Отдала кому-то честь.</a:t>
            </a:r>
          </a:p>
          <a:p>
            <a:pPr marL="0" indent="0">
              <a:buNone/>
            </a:pPr>
            <a:r>
              <a:rPr lang="ru-RU" dirty="0" smtClean="0"/>
              <a:t>Да, вы правильно решили:</a:t>
            </a:r>
          </a:p>
          <a:p>
            <a:pPr marL="0" indent="0">
              <a:buNone/>
            </a:pPr>
            <a:r>
              <a:rPr lang="ru-RU" i="1" dirty="0" smtClean="0"/>
              <a:t>Ч</a:t>
            </a:r>
            <a:r>
              <a:rPr lang="ru-RU" dirty="0" smtClean="0"/>
              <a:t> мы пишем как 4.</a:t>
            </a:r>
          </a:p>
          <a:p>
            <a:pPr marL="0" indent="0">
              <a:buNone/>
            </a:pPr>
            <a:r>
              <a:rPr lang="ru-RU" dirty="0" smtClean="0"/>
              <a:t>Только с цифрами, друзья,</a:t>
            </a:r>
          </a:p>
          <a:p>
            <a:pPr marL="0" indent="0">
              <a:buNone/>
            </a:pPr>
            <a:r>
              <a:rPr lang="ru-RU" dirty="0" smtClean="0"/>
              <a:t>Буквы путать нам нельзя.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Письмо строчной буквы ч.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5648" y="2852936"/>
            <a:ext cx="3168352" cy="2112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059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548681"/>
            <a:ext cx="7702624" cy="3051770"/>
          </a:xfrm>
        </p:spPr>
        <p:txBody>
          <a:bodyPr>
            <a:normAutofit fontScale="90000"/>
          </a:bodyPr>
          <a:lstStyle/>
          <a:p>
            <a:r>
              <a:rPr lang="ru-RU" dirty="0"/>
              <a:t>Живёт спокойно, не спешит,</a:t>
            </a:r>
            <a:br>
              <a:rPr lang="ru-RU" dirty="0"/>
            </a:br>
            <a:r>
              <a:rPr lang="ru-RU" dirty="0"/>
              <a:t>На всякий случай носит щит.</a:t>
            </a:r>
            <a:br>
              <a:rPr lang="ru-RU" dirty="0"/>
            </a:br>
            <a:r>
              <a:rPr lang="ru-RU" dirty="0"/>
              <a:t>Под ним, не зная страха,</a:t>
            </a:r>
            <a:br>
              <a:rPr lang="ru-RU" dirty="0"/>
            </a:br>
            <a:r>
              <a:rPr lang="ru-RU" dirty="0"/>
              <a:t>Гуляет .... 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8800" dirty="0" smtClean="0"/>
              <a:t>Черепаха</a:t>
            </a:r>
            <a:endParaRPr lang="ru-RU" sz="8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7235" y="4869159"/>
            <a:ext cx="2857500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821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1052736"/>
            <a:ext cx="7408333" cy="50405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/>
              <a:t>Я пыхчу, пыхчу, пыхчу,</a:t>
            </a:r>
          </a:p>
          <a:p>
            <a:pPr marL="0" indent="0" algn="ctr">
              <a:buNone/>
            </a:pPr>
            <a:r>
              <a:rPr lang="ru-RU" sz="4000" dirty="0"/>
              <a:t>Больше греться не хочу.</a:t>
            </a:r>
          </a:p>
          <a:p>
            <a:pPr marL="0" indent="0" algn="ctr">
              <a:buNone/>
            </a:pPr>
            <a:r>
              <a:rPr lang="ru-RU" sz="4000" dirty="0"/>
              <a:t>Крышка громко зазвенела:</a:t>
            </a:r>
          </a:p>
          <a:p>
            <a:pPr marL="0" indent="0" algn="ctr">
              <a:buNone/>
            </a:pPr>
            <a:r>
              <a:rPr lang="ru-RU" sz="4000" dirty="0"/>
              <a:t>«Пейте чай, вода вскипела!» </a:t>
            </a:r>
            <a:endParaRPr lang="ru-RU" sz="4000" dirty="0" smtClean="0"/>
          </a:p>
          <a:p>
            <a:pPr marL="0" indent="0" algn="ctr">
              <a:buNone/>
            </a:pPr>
            <a:r>
              <a:rPr lang="ru-RU" sz="9600" dirty="0" smtClean="0"/>
              <a:t>     Чайник</a:t>
            </a:r>
            <a:endParaRPr lang="ru-RU" sz="9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27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437112"/>
            <a:ext cx="2952328" cy="2148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561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692696"/>
            <a:ext cx="7408333" cy="5433467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/>
              <a:t>На руке, и на стене,</a:t>
            </a:r>
          </a:p>
          <a:p>
            <a:pPr marL="0" indent="0" algn="ctr">
              <a:buNone/>
            </a:pPr>
            <a:r>
              <a:rPr lang="ru-RU" sz="4000" dirty="0"/>
              <a:t>И на башне в вышине</a:t>
            </a:r>
          </a:p>
          <a:p>
            <a:pPr marL="0" indent="0" algn="ctr">
              <a:buNone/>
            </a:pPr>
            <a:r>
              <a:rPr lang="ru-RU" sz="4000" dirty="0"/>
              <a:t>Ходят, ходят ровным ходом</a:t>
            </a:r>
          </a:p>
          <a:p>
            <a:pPr marL="0" indent="0" algn="ctr">
              <a:buNone/>
            </a:pPr>
            <a:r>
              <a:rPr lang="ru-RU" sz="4000" dirty="0"/>
              <a:t>От восхода до захода</a:t>
            </a:r>
            <a:r>
              <a:rPr lang="ru-RU" sz="4000" dirty="0" smtClean="0"/>
              <a:t>.</a:t>
            </a:r>
          </a:p>
          <a:p>
            <a:pPr marL="0" indent="0">
              <a:buNone/>
            </a:pPr>
            <a:r>
              <a:rPr lang="ru-RU" sz="9600" dirty="0" smtClean="0"/>
              <a:t>Часы</a:t>
            </a:r>
            <a:endParaRPr lang="ru-RU" sz="9600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419008"/>
            <a:ext cx="3168352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852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                             </a:t>
            </a:r>
            <a:r>
              <a:rPr lang="ru-RU" b="1" dirty="0" err="1" smtClean="0"/>
              <a:t>родей</a:t>
            </a:r>
            <a:r>
              <a:rPr lang="ru-RU" b="1" dirty="0" smtClean="0"/>
              <a:t>                                        до</a:t>
            </a:r>
          </a:p>
          <a:p>
            <a:pPr marL="0" indent="0">
              <a:buNone/>
            </a:pPr>
            <a:r>
              <a:rPr lang="ru-RU" b="1" dirty="0" smtClean="0"/>
              <a:t>     </a:t>
            </a:r>
            <a:r>
              <a:rPr lang="ru-RU" sz="8000" b="1" dirty="0" smtClean="0"/>
              <a:t>ЧА  </a:t>
            </a:r>
            <a:r>
              <a:rPr lang="ru-RU" b="1" dirty="0" err="1" smtClean="0"/>
              <a:t>стушка</a:t>
            </a:r>
            <a:r>
              <a:rPr lang="ru-RU" b="1" dirty="0" smtClean="0"/>
              <a:t>                   </a:t>
            </a:r>
            <a:r>
              <a:rPr lang="ru-RU" sz="8000" b="1" dirty="0" smtClean="0"/>
              <a:t>ЧУ</a:t>
            </a:r>
            <a:r>
              <a:rPr lang="ru-RU" b="1" dirty="0" smtClean="0"/>
              <a:t> </a:t>
            </a:r>
            <a:r>
              <a:rPr lang="ru-RU" b="1" dirty="0" err="1" smtClean="0"/>
              <a:t>жой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                              совой                                        чело</a:t>
            </a:r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[</a:t>
            </a:r>
            <a:r>
              <a:rPr lang="ru-RU" dirty="0">
                <a:solidFill>
                  <a:schemeClr val="tx1"/>
                </a:solidFill>
              </a:rPr>
              <a:t>Ч</a:t>
            </a:r>
            <a:r>
              <a:rPr lang="en-US" dirty="0">
                <a:solidFill>
                  <a:schemeClr val="tx1"/>
                </a:solidFill>
              </a:rPr>
              <a:t>]</a:t>
            </a:r>
            <a:r>
              <a:rPr lang="ru-RU" dirty="0">
                <a:solidFill>
                  <a:schemeClr val="tx1"/>
                </a:solidFill>
              </a:rPr>
              <a:t>- согласный, глухой, мягкий.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2339752" y="3573016"/>
            <a:ext cx="50405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2591780" y="4581128"/>
            <a:ext cx="324036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2483768" y="4797152"/>
            <a:ext cx="43204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6300192" y="3573016"/>
            <a:ext cx="72008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6156176" y="4581128"/>
            <a:ext cx="216024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940152" y="4797152"/>
            <a:ext cx="43204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0419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На болоте нет дорог.         Синеет море перед нами,</a:t>
            </a:r>
          </a:p>
          <a:p>
            <a:pPr marL="0" indent="0">
              <a:buNone/>
            </a:pPr>
            <a:r>
              <a:rPr lang="ru-RU" dirty="0" smtClean="0"/>
              <a:t>Я по </a:t>
            </a:r>
            <a:r>
              <a:rPr lang="ru-RU" b="1" dirty="0" smtClean="0"/>
              <a:t>кошкам-                      </a:t>
            </a:r>
            <a:r>
              <a:rPr lang="ru-RU" dirty="0" smtClean="0"/>
              <a:t>Летают</a:t>
            </a:r>
            <a:r>
              <a:rPr lang="ru-RU" b="1" dirty="0" smtClean="0"/>
              <a:t> майки </a:t>
            </a:r>
            <a:r>
              <a:rPr lang="ru-RU" dirty="0" smtClean="0"/>
              <a:t>над волнами</a:t>
            </a:r>
            <a:endParaRPr lang="ru-RU" b="1" dirty="0" smtClean="0"/>
          </a:p>
          <a:p>
            <a:pPr marL="0" indent="0">
              <a:buNone/>
            </a:pPr>
            <a:r>
              <a:rPr lang="ru-RU" dirty="0" smtClean="0"/>
              <a:t>Скок да скок                       </a:t>
            </a:r>
          </a:p>
          <a:p>
            <a:pPr marL="0" indent="0">
              <a:buNone/>
            </a:pPr>
            <a:r>
              <a:rPr lang="ru-RU" dirty="0" smtClean="0"/>
              <a:t>(кошкам-кочкам)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                                 (майки-чайки)</a:t>
            </a:r>
          </a:p>
          <a:p>
            <a:pPr marL="0" indent="0">
              <a:buNone/>
            </a:pPr>
            <a:r>
              <a:rPr lang="ru-RU" dirty="0" smtClean="0"/>
              <a:t>Наевшись рыбы до отвала,</a:t>
            </a:r>
          </a:p>
          <a:p>
            <a:pPr marL="0" indent="0">
              <a:buNone/>
            </a:pPr>
            <a:r>
              <a:rPr lang="ru-RU" dirty="0" smtClean="0"/>
              <a:t>На море </a:t>
            </a:r>
            <a:r>
              <a:rPr lang="ru-RU" b="1" dirty="0" smtClean="0"/>
              <a:t>гайка </a:t>
            </a:r>
            <a:r>
              <a:rPr lang="ru-RU" dirty="0" smtClean="0"/>
              <a:t>отдыхала.</a:t>
            </a:r>
          </a:p>
          <a:p>
            <a:pPr marL="0" indent="0">
              <a:buNone/>
            </a:pPr>
            <a:r>
              <a:rPr lang="ru-RU" dirty="0" smtClean="0"/>
              <a:t>(гайка-чайка)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Буква заблудилась.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506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стоят, вазе, розы, В, красивые.      </a:t>
            </a:r>
          </a:p>
          <a:p>
            <a:pPr marL="0" indent="0">
              <a:buNone/>
            </a:pPr>
            <a:r>
              <a:rPr lang="ru-RU" sz="4400" dirty="0" smtClean="0"/>
              <a:t>В вазе стоят красивые розы. </a:t>
            </a:r>
          </a:p>
          <a:p>
            <a:pPr marL="0" indent="0">
              <a:buNone/>
            </a:pPr>
            <a:endParaRPr lang="ru-RU" sz="4400" dirty="0"/>
          </a:p>
          <a:p>
            <a:pPr marL="0" indent="0">
              <a:buNone/>
            </a:pPr>
            <a:endParaRPr lang="ru-RU" sz="4400" dirty="0" smtClean="0"/>
          </a:p>
          <a:p>
            <a:pPr marL="0" indent="0">
              <a:buNone/>
            </a:pPr>
            <a:endParaRPr lang="ru-RU" sz="4400" dirty="0" smtClean="0"/>
          </a:p>
          <a:p>
            <a:pPr marL="0" indent="0">
              <a:buNone/>
            </a:pPr>
            <a:endParaRPr lang="ru-RU" sz="4400" dirty="0" smtClean="0"/>
          </a:p>
          <a:p>
            <a:pPr marL="0" indent="0">
              <a:buNone/>
            </a:pPr>
            <a:endParaRPr lang="ru-RU" sz="4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267648" y="3645024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V="1">
            <a:off x="1259632" y="3356992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1979712" y="3645024"/>
            <a:ext cx="86409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3203848" y="3645024"/>
            <a:ext cx="93610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4572000" y="3645024"/>
            <a:ext cx="172819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6660232" y="3645024"/>
            <a:ext cx="115212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7956376" y="4077072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4141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15" grpId="0" animBg="1"/>
      <p:bldP spid="19" grpId="0" animBg="1"/>
      <p:bldP spid="20" grpId="0" animBg="1"/>
      <p:bldP spid="22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0648"/>
            <a:ext cx="7408333" cy="58655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dirty="0" smtClean="0"/>
              <a:t>Хорошо того учить, кто хочет много знать.</a:t>
            </a:r>
          </a:p>
          <a:p>
            <a:pPr marL="0" indent="0" algn="ctr">
              <a:buNone/>
            </a:pPr>
            <a:endParaRPr lang="ru-RU" sz="4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518" y="1928734"/>
            <a:ext cx="3471746" cy="230425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2958" y="1916832"/>
            <a:ext cx="3456384" cy="230425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4221088"/>
            <a:ext cx="3456384" cy="2454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221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62</TotalTime>
  <Words>183</Words>
  <Application>Microsoft Office PowerPoint</Application>
  <PresentationFormat>Экран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Письмо строчной буквы ч.</vt:lpstr>
      <vt:lpstr>Живёт спокойно, не спешит, На всякий случай носит щит. Под ним, не зная страха, Гуляет ....  </vt:lpstr>
      <vt:lpstr>Презентация PowerPoint</vt:lpstr>
      <vt:lpstr>Презентация PowerPoint</vt:lpstr>
      <vt:lpstr>[Ч]- согласный, глухой, мягкий.</vt:lpstr>
      <vt:lpstr>Буква заблудилась.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Живёт спокойно, не спешит, На всякий случай носит щит. Под ним, не зная страха, Гуляет ....  </dc:title>
  <dc:creator>Вася</dc:creator>
  <cp:lastModifiedBy>Вася</cp:lastModifiedBy>
  <cp:revision>10</cp:revision>
  <dcterms:created xsi:type="dcterms:W3CDTF">2013-02-14T13:19:22Z</dcterms:created>
  <dcterms:modified xsi:type="dcterms:W3CDTF">2013-02-14T15:00:38Z</dcterms:modified>
</cp:coreProperties>
</file>