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59" r:id="rId6"/>
    <p:sldId id="27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62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DA91F-C513-4CD2-B8D4-11CF172608C5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12FD6-5DB1-4287-A9B2-A272ABCA6B2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12FD6-5DB1-4287-A9B2-A272ABCA6B2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12FD6-5DB1-4287-A9B2-A272ABCA6B23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12FD6-5DB1-4287-A9B2-A272ABCA6B23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12FD6-5DB1-4287-A9B2-A272ABCA6B23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12FD6-5DB1-4287-A9B2-A272ABCA6B23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12FD6-5DB1-4287-A9B2-A272ABCA6B23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12FD6-5DB1-4287-A9B2-A272ABCA6B23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12FD6-5DB1-4287-A9B2-A272ABCA6B23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12FD6-5DB1-4287-A9B2-A272ABCA6B23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12FD6-5DB1-4287-A9B2-A272ABCA6B23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12FD6-5DB1-4287-A9B2-A272ABCA6B23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12FD6-5DB1-4287-A9B2-A272ABCA6B23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12FD6-5DB1-4287-A9B2-A272ABCA6B23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12FD6-5DB1-4287-A9B2-A272ABCA6B23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12FD6-5DB1-4287-A9B2-A272ABCA6B23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12FD6-5DB1-4287-A9B2-A272ABCA6B23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ФиЗО\Сочи 2014\сочи2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2288" y="5229200"/>
            <a:ext cx="54864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Приложение к физкультурному досугу</a:t>
            </a:r>
            <a:br>
              <a:rPr lang="ru-RU" dirty="0" smtClean="0"/>
            </a:br>
            <a:r>
              <a:rPr lang="ru-RU" dirty="0" smtClean="0"/>
              <a:t>     « Олимпийский калейдоскоп»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211960" y="6093296"/>
            <a:ext cx="4680520" cy="7647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Подготовила: Новикова О.А.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445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4" y="0"/>
            <a:ext cx="9134631" cy="6858000"/>
          </a:xfrm>
          <a:prstGeom prst="rect">
            <a:avLst/>
          </a:prstGeom>
        </p:spPr>
      </p:pic>
      <p:pic>
        <p:nvPicPr>
          <p:cNvPr id="3" name="Picture 3" descr="C:\Users\1\Desktop\4116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78865"/>
            <a:ext cx="7746654" cy="61168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4849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4" y="0"/>
            <a:ext cx="9134631" cy="6858000"/>
          </a:xfrm>
          <a:prstGeom prst="rect">
            <a:avLst/>
          </a:prstGeom>
        </p:spPr>
      </p:pic>
      <p:pic>
        <p:nvPicPr>
          <p:cNvPr id="4" name="Picture 2" descr="C:\Users\1\Desktop\images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88639"/>
            <a:ext cx="3501602" cy="2160563"/>
          </a:xfrm>
          <a:prstGeom prst="rect">
            <a:avLst/>
          </a:prstGeom>
          <a:noFill/>
        </p:spPr>
      </p:pic>
      <p:pic>
        <p:nvPicPr>
          <p:cNvPr id="5" name="Picture 2" descr="C:\Users\1\Desktop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77828" y="2363936"/>
            <a:ext cx="3501602" cy="2143125"/>
          </a:xfrm>
          <a:prstGeom prst="rect">
            <a:avLst/>
          </a:prstGeom>
          <a:noFill/>
        </p:spPr>
      </p:pic>
      <p:pic>
        <p:nvPicPr>
          <p:cNvPr id="6" name="Picture 3" descr="C:\Users\1\Desktop\images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77828" y="4507061"/>
            <a:ext cx="3501602" cy="2112955"/>
          </a:xfrm>
          <a:prstGeom prst="rect">
            <a:avLst/>
          </a:prstGeom>
          <a:noFill/>
        </p:spPr>
      </p:pic>
      <p:pic>
        <p:nvPicPr>
          <p:cNvPr id="3074" name="Picture 2" descr="C:\Users\Аркадий\Desktop\Рисунок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176" y="1540137"/>
            <a:ext cx="4925669" cy="379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030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4" y="0"/>
            <a:ext cx="9134631" cy="6858000"/>
          </a:xfrm>
          <a:prstGeom prst="rect">
            <a:avLst/>
          </a:prstGeom>
        </p:spPr>
      </p:pic>
      <p:pic>
        <p:nvPicPr>
          <p:cNvPr id="4" name="Picture 2" descr="C:\Users\1\Desktop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5529"/>
            <a:ext cx="2324099" cy="2324099"/>
          </a:xfrm>
          <a:prstGeom prst="rect">
            <a:avLst/>
          </a:prstGeom>
          <a:noFill/>
        </p:spPr>
      </p:pic>
      <p:pic>
        <p:nvPicPr>
          <p:cNvPr id="5" name="Picture 4" descr="C:\Users\1\Desktop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2852936"/>
            <a:ext cx="2466975" cy="1847850"/>
          </a:xfrm>
          <a:prstGeom prst="rect">
            <a:avLst/>
          </a:prstGeom>
          <a:noFill/>
        </p:spPr>
      </p:pic>
      <p:pic>
        <p:nvPicPr>
          <p:cNvPr id="6" name="Picture 4" descr="C:\Users\1\Desktop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02225" y="4736168"/>
            <a:ext cx="2671706" cy="2001201"/>
          </a:xfrm>
          <a:prstGeom prst="rect">
            <a:avLst/>
          </a:prstGeom>
          <a:noFill/>
        </p:spPr>
      </p:pic>
      <p:pic>
        <p:nvPicPr>
          <p:cNvPr id="7" name="Picture 3" descr="C:\Users\1\Desktop\загруженно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2362078"/>
            <a:ext cx="2395537" cy="2395537"/>
          </a:xfrm>
          <a:prstGeom prst="rect">
            <a:avLst/>
          </a:prstGeom>
          <a:noFill/>
        </p:spPr>
      </p:pic>
      <p:pic>
        <p:nvPicPr>
          <p:cNvPr id="4098" name="Picture 2" descr="C:\Users\Аркадий\Desktop\Рисунок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921915"/>
            <a:ext cx="4899819" cy="500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945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4" y="0"/>
            <a:ext cx="9134631" cy="6858000"/>
          </a:xfrm>
          <a:prstGeom prst="rect">
            <a:avLst/>
          </a:prstGeom>
        </p:spPr>
      </p:pic>
      <p:pic>
        <p:nvPicPr>
          <p:cNvPr id="4" name="Picture 3" descr="C:\Users\1\Desktop\images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16632"/>
            <a:ext cx="2952328" cy="1957977"/>
          </a:xfrm>
          <a:prstGeom prst="rect">
            <a:avLst/>
          </a:prstGeom>
          <a:noFill/>
        </p:spPr>
      </p:pic>
      <p:pic>
        <p:nvPicPr>
          <p:cNvPr id="5" name="Picture 5" descr="C:\Users\1\Desktop\images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5456" y="2348880"/>
            <a:ext cx="3013687" cy="1808212"/>
          </a:xfrm>
          <a:prstGeom prst="rect">
            <a:avLst/>
          </a:prstGeom>
          <a:noFill/>
        </p:spPr>
      </p:pic>
      <p:pic>
        <p:nvPicPr>
          <p:cNvPr id="7" name="Picture 6" descr="C:\Users\1\Desktop\images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9399" y="4265592"/>
            <a:ext cx="2887160" cy="2154266"/>
          </a:xfrm>
          <a:prstGeom prst="rect">
            <a:avLst/>
          </a:prstGeom>
          <a:noFill/>
        </p:spPr>
      </p:pic>
      <p:pic>
        <p:nvPicPr>
          <p:cNvPr id="5122" name="Picture 2" descr="C:\Users\Аркадий\Desktop\Рисунок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429" y="1348553"/>
            <a:ext cx="5524701" cy="399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879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9986"/>
            <a:ext cx="9134631" cy="6858000"/>
          </a:xfrm>
          <a:prstGeom prst="rect">
            <a:avLst/>
          </a:prstGeom>
        </p:spPr>
      </p:pic>
      <p:pic>
        <p:nvPicPr>
          <p:cNvPr id="5" name="Picture 3" descr="C:\Users\1\Desktop\images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9919" y="2451875"/>
            <a:ext cx="3074666" cy="1954250"/>
          </a:xfrm>
          <a:prstGeom prst="rect">
            <a:avLst/>
          </a:prstGeom>
          <a:noFill/>
        </p:spPr>
      </p:pic>
      <p:pic>
        <p:nvPicPr>
          <p:cNvPr id="8" name="Picture 2" descr="C:\Users\1\Desktop\images (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7954" y="245061"/>
            <a:ext cx="3074665" cy="2043265"/>
          </a:xfrm>
          <a:prstGeom prst="rect">
            <a:avLst/>
          </a:prstGeom>
          <a:noFill/>
        </p:spPr>
      </p:pic>
      <p:pic>
        <p:nvPicPr>
          <p:cNvPr id="9" name="Picture 4" descr="C:\Users\1\Desktop\images (8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79920" y="4572925"/>
            <a:ext cx="3074665" cy="1991866"/>
          </a:xfrm>
          <a:prstGeom prst="rect">
            <a:avLst/>
          </a:prstGeom>
          <a:noFill/>
        </p:spPr>
      </p:pic>
      <p:pic>
        <p:nvPicPr>
          <p:cNvPr id="6146" name="Picture 2" descr="C:\Users\Аркадий\Desktop\Рисунок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89142"/>
            <a:ext cx="5040560" cy="427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474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4" y="0"/>
            <a:ext cx="9134631" cy="6858000"/>
          </a:xfrm>
          <a:prstGeom prst="rect">
            <a:avLst/>
          </a:prstGeom>
        </p:spPr>
      </p:pic>
      <p:pic>
        <p:nvPicPr>
          <p:cNvPr id="7170" name="Picture 2" descr="C:\Users\Аркадий\Desktop\4248_136991709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836" y="907492"/>
            <a:ext cx="7548326" cy="504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277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2809"/>
            <a:ext cx="9134631" cy="6858000"/>
          </a:xfrm>
          <a:prstGeom prst="rect">
            <a:avLst/>
          </a:prstGeom>
        </p:spPr>
      </p:pic>
      <p:pic>
        <p:nvPicPr>
          <p:cNvPr id="3" name="Picture 2" descr="D:\ФиЗО\Сочи 2014\сочи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4963" y="2132856"/>
            <a:ext cx="5112567" cy="459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88640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70C0"/>
                </a:solidFill>
              </a:rPr>
              <a:t>Вперед к олимпийским вершинам!</a:t>
            </a:r>
            <a:endParaRPr lang="ru-RU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066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4" y="0"/>
            <a:ext cx="9134631" cy="6858000"/>
          </a:xfrm>
          <a:prstGeom prst="rect">
            <a:avLst/>
          </a:prstGeom>
        </p:spPr>
      </p:pic>
      <p:pic>
        <p:nvPicPr>
          <p:cNvPr id="3" name="Picture 3" descr="C:\Users\1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1" y="1988839"/>
            <a:ext cx="4392487" cy="3571849"/>
          </a:xfrm>
          <a:prstGeom prst="rect">
            <a:avLst/>
          </a:prstGeom>
          <a:noFill/>
        </p:spPr>
      </p:pic>
      <p:pic>
        <p:nvPicPr>
          <p:cNvPr id="4" name="Picture 2" descr="C:\Users\1\Desktop\images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8876" y="197470"/>
            <a:ext cx="4163604" cy="3080356"/>
          </a:xfrm>
          <a:prstGeom prst="rect">
            <a:avLst/>
          </a:prstGeom>
          <a:noFill/>
        </p:spPr>
      </p:pic>
      <p:pic>
        <p:nvPicPr>
          <p:cNvPr id="5" name="Picture 5" descr="C:\Users\1\Desktop\images 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8876" y="3486507"/>
            <a:ext cx="4163604" cy="29668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491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4" y="0"/>
            <a:ext cx="9134631" cy="6858000"/>
          </a:xfrm>
          <a:prstGeom prst="rect">
            <a:avLst/>
          </a:prstGeom>
        </p:spPr>
      </p:pic>
      <p:pic>
        <p:nvPicPr>
          <p:cNvPr id="1026" name="Picture 2" descr="C:\Users\Маришка\Desktop\флаг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1619" y="719771"/>
            <a:ext cx="6840759" cy="543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639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ФиЗО\Сочи 2014\сочи2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457"/>
            <a:ext cx="9144000" cy="686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ркадий\Desktop\55169-600x6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2355952" cy="328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Аркадий\Desktop\304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868874"/>
            <a:ext cx="1475656" cy="263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087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4" y="0"/>
            <a:ext cx="9134631" cy="6858000"/>
          </a:xfrm>
          <a:prstGeom prst="rect">
            <a:avLst/>
          </a:prstGeom>
        </p:spPr>
      </p:pic>
      <p:pic>
        <p:nvPicPr>
          <p:cNvPr id="3" name="Picture 2" descr="C:\Users\Маришка\Desktop\факел горящи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567" y="800708"/>
            <a:ext cx="857886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929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4" y="0"/>
            <a:ext cx="913463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1" y="166490"/>
            <a:ext cx="6154871" cy="398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C:\Users\1\Desktop\1385877058_bislkd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68231" y="2852936"/>
            <a:ext cx="5556895" cy="3789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4064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4" y="0"/>
            <a:ext cx="9134631" cy="6858000"/>
          </a:xfrm>
          <a:prstGeom prst="rect">
            <a:avLst/>
          </a:prstGeom>
        </p:spPr>
      </p:pic>
      <p:pic>
        <p:nvPicPr>
          <p:cNvPr id="2050" name="Picture 2" descr="C:\Users\Аркадий\Desktop\metallur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589" y="620688"/>
            <a:ext cx="810882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879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4" y="0"/>
            <a:ext cx="913463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4892923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1916832"/>
            <a:ext cx="4721748" cy="472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6117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4" y="0"/>
            <a:ext cx="9134631" cy="6858000"/>
          </a:xfrm>
          <a:prstGeom prst="rect">
            <a:avLst/>
          </a:prstGeom>
        </p:spPr>
      </p:pic>
      <p:pic>
        <p:nvPicPr>
          <p:cNvPr id="3" name="Picture 2" descr="C:\Users\1\Desktop\skelet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1" y="404664"/>
            <a:ext cx="8064896" cy="6072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9846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30</Words>
  <Application>Microsoft Office PowerPoint</Application>
  <PresentationFormat>Экран (4:3)</PresentationFormat>
  <Paragraphs>19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Приложение к физкультурному досугу      « Олимпийский калейдоскоп»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Аркадий</dc:creator>
  <cp:lastModifiedBy>Тёмка</cp:lastModifiedBy>
  <cp:revision>20</cp:revision>
  <dcterms:created xsi:type="dcterms:W3CDTF">2014-02-01T16:46:36Z</dcterms:created>
  <dcterms:modified xsi:type="dcterms:W3CDTF">2014-10-15T02:30:45Z</dcterms:modified>
</cp:coreProperties>
</file>