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73" r:id="rId4"/>
    <p:sldId id="258" r:id="rId5"/>
    <p:sldId id="259" r:id="rId6"/>
    <p:sldId id="274" r:id="rId7"/>
    <p:sldId id="261" r:id="rId8"/>
    <p:sldId id="275" r:id="rId9"/>
    <p:sldId id="262" r:id="rId10"/>
    <p:sldId id="277" r:id="rId11"/>
    <p:sldId id="281" r:id="rId12"/>
    <p:sldId id="264" r:id="rId13"/>
    <p:sldId id="282" r:id="rId14"/>
    <p:sldId id="283" r:id="rId15"/>
    <p:sldId id="271" r:id="rId16"/>
    <p:sldId id="280" r:id="rId17"/>
    <p:sldId id="268" r:id="rId18"/>
    <p:sldId id="276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7A9F7-8AC9-4B51-9F18-C4CD4E23197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91990-1582-4178-A186-0859CF84565C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Сөйлем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9926198-DFD9-4C7D-AA74-627C7B7B8B14}" type="parTrans" cxnId="{D2549A35-8ACA-4D59-804E-16FB1ADB3C9D}">
      <dgm:prSet/>
      <dgm:spPr/>
      <dgm:t>
        <a:bodyPr/>
        <a:lstStyle/>
        <a:p>
          <a:endParaRPr lang="ru-RU"/>
        </a:p>
      </dgm:t>
    </dgm:pt>
    <dgm:pt modelId="{560C247E-46AA-4C9A-A78F-F75F84EEE1FB}" type="sibTrans" cxnId="{D2549A35-8ACA-4D59-804E-16FB1ADB3C9D}">
      <dgm:prSet/>
      <dgm:spPr/>
      <dgm:t>
        <a:bodyPr/>
        <a:lstStyle/>
        <a:p>
          <a:endParaRPr lang="ru-RU"/>
        </a:p>
      </dgm:t>
    </dgm:pt>
    <dgm:pt modelId="{2C2FF8BE-3A93-4DD1-9A88-F296FAF3F164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Бас </a:t>
          </a:r>
          <a:r>
            <a:rPr lang="kk-KZ" dirty="0" smtClean="0">
              <a:latin typeface="Times New Roman" pitchFamily="18" charset="0"/>
              <a:cs typeface="Times New Roman" pitchFamily="18" charset="0"/>
            </a:rPr>
            <a:t>әріптен  басталады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F47AF3F-CE99-435C-B652-F84818D5BBEE}" type="parTrans" cxnId="{4E87CB97-954D-4A59-9787-8E72A69E5DDD}">
      <dgm:prSet/>
      <dgm:spPr/>
      <dgm:t>
        <a:bodyPr/>
        <a:lstStyle/>
        <a:p>
          <a:endParaRPr lang="ru-RU"/>
        </a:p>
      </dgm:t>
    </dgm:pt>
    <dgm:pt modelId="{65C90451-CD2A-4EB6-8543-B9F3410696AB}" type="sibTrans" cxnId="{4E87CB97-954D-4A59-9787-8E72A69E5DDD}">
      <dgm:prSet/>
      <dgm:spPr/>
      <dgm:t>
        <a:bodyPr/>
        <a:lstStyle/>
        <a:p>
          <a:endParaRPr lang="ru-RU"/>
        </a:p>
      </dgm:t>
    </dgm:pt>
    <dgm:pt modelId="{06E90313-574F-4A75-8EDB-47D664C93F6B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Соңына  нүкте  қойылады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60B34EF-7AF0-43C1-820D-B17FDB43D82E}" type="parTrans" cxnId="{B63D151F-1317-4D09-A1BD-47BC45471338}">
      <dgm:prSet/>
      <dgm:spPr/>
      <dgm:t>
        <a:bodyPr/>
        <a:lstStyle/>
        <a:p>
          <a:endParaRPr lang="ru-RU"/>
        </a:p>
      </dgm:t>
    </dgm:pt>
    <dgm:pt modelId="{4739EEBE-4C57-4C13-9014-F8E2DF1E6FE4}" type="sibTrans" cxnId="{B63D151F-1317-4D09-A1BD-47BC45471338}">
      <dgm:prSet/>
      <dgm:spPr/>
      <dgm:t>
        <a:bodyPr/>
        <a:lstStyle/>
        <a:p>
          <a:endParaRPr lang="ru-RU"/>
        </a:p>
      </dgm:t>
    </dgm:pt>
    <dgm:pt modelId="{50B1CF7B-4B4A-41FE-9C8E-257F7C07E22A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Аяқталған  ойды  білдіреді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E983FCB-E151-4745-9B24-95E4025CFCC0}" type="parTrans" cxnId="{10E1D66F-5EC7-4C0B-9D6D-AC4199136705}">
      <dgm:prSet/>
      <dgm:spPr/>
      <dgm:t>
        <a:bodyPr/>
        <a:lstStyle/>
        <a:p>
          <a:endParaRPr lang="ru-RU"/>
        </a:p>
      </dgm:t>
    </dgm:pt>
    <dgm:pt modelId="{36409E1D-D2F2-4937-AA5F-F2FDE5515EB4}" type="sibTrans" cxnId="{10E1D66F-5EC7-4C0B-9D6D-AC4199136705}">
      <dgm:prSet/>
      <dgm:spPr/>
      <dgm:t>
        <a:bodyPr/>
        <a:lstStyle/>
        <a:p>
          <a:endParaRPr lang="ru-RU"/>
        </a:p>
      </dgm:t>
    </dgm:pt>
    <dgm:pt modelId="{A08F0652-16D8-400F-9D20-713124C52FEE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Сөздерден  құралады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409B218-ADA3-4730-8D26-0A554EAFFA15}" type="parTrans" cxnId="{838F4D20-AA89-444C-B07D-AB1897392E40}">
      <dgm:prSet/>
      <dgm:spPr/>
      <dgm:t>
        <a:bodyPr/>
        <a:lstStyle/>
        <a:p>
          <a:endParaRPr lang="ru-RU"/>
        </a:p>
      </dgm:t>
    </dgm:pt>
    <dgm:pt modelId="{EA71DE94-D356-44CA-B49D-D5AED1FA9B48}" type="sibTrans" cxnId="{838F4D20-AA89-444C-B07D-AB1897392E40}">
      <dgm:prSet/>
      <dgm:spPr/>
      <dgm:t>
        <a:bodyPr/>
        <a:lstStyle/>
        <a:p>
          <a:endParaRPr lang="ru-RU"/>
        </a:p>
      </dgm:t>
    </dgm:pt>
    <dgm:pt modelId="{99A88F75-5AAD-4C8B-A23B-E1216799BA9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Сөздер  бөлек  жазылады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DBA1E27-A0A4-43B8-BE78-D1F22D5618E1}" type="parTrans" cxnId="{33D0CF8B-503E-40A9-B920-66A4DE22BF0F}">
      <dgm:prSet/>
      <dgm:spPr/>
      <dgm:t>
        <a:bodyPr/>
        <a:lstStyle/>
        <a:p>
          <a:endParaRPr lang="ru-RU"/>
        </a:p>
      </dgm:t>
    </dgm:pt>
    <dgm:pt modelId="{9EA1FF8A-A2E0-47DA-839B-4CC05F5498F3}" type="sibTrans" cxnId="{33D0CF8B-503E-40A9-B920-66A4DE22BF0F}">
      <dgm:prSet/>
      <dgm:spPr/>
      <dgm:t>
        <a:bodyPr/>
        <a:lstStyle/>
        <a:p>
          <a:endParaRPr lang="ru-RU"/>
        </a:p>
      </dgm:t>
    </dgm:pt>
    <dgm:pt modelId="{753D33B8-C12A-475A-B852-760FEAA4DB28}" type="pres">
      <dgm:prSet presAssocID="{ADE7A9F7-8AC9-4B51-9F18-C4CD4E2319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029380-5DD2-4551-8386-131A6ED12621}" type="pres">
      <dgm:prSet presAssocID="{41491990-1582-4178-A186-0859CF84565C}" presName="centerShape" presStyleLbl="node0" presStyleIdx="0" presStyleCnt="1" custScaleX="153289"/>
      <dgm:spPr/>
      <dgm:t>
        <a:bodyPr/>
        <a:lstStyle/>
        <a:p>
          <a:endParaRPr lang="ru-RU"/>
        </a:p>
      </dgm:t>
    </dgm:pt>
    <dgm:pt modelId="{A7302788-9257-4476-8BCC-81F7D3DECBCA}" type="pres">
      <dgm:prSet presAssocID="{AF47AF3F-CE99-435C-B652-F84818D5BBEE}" presName="parTrans" presStyleLbl="sibTrans2D1" presStyleIdx="0" presStyleCnt="5"/>
      <dgm:spPr/>
      <dgm:t>
        <a:bodyPr/>
        <a:lstStyle/>
        <a:p>
          <a:endParaRPr lang="ru-RU"/>
        </a:p>
      </dgm:t>
    </dgm:pt>
    <dgm:pt modelId="{C1879644-7654-4160-AC28-B69AC0009661}" type="pres">
      <dgm:prSet presAssocID="{AF47AF3F-CE99-435C-B652-F84818D5BBE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89B2F28-F1A1-4599-B4D5-0670E3117E3B}" type="pres">
      <dgm:prSet presAssocID="{2C2FF8BE-3A93-4DD1-9A88-F296FAF3F164}" presName="node" presStyleLbl="node1" presStyleIdx="0" presStyleCnt="5" custScaleX="136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739FD-54A7-441E-A2FD-C2C7C33F945F}" type="pres">
      <dgm:prSet presAssocID="{460B34EF-7AF0-43C1-820D-B17FDB43D82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F10FC75A-606A-4D6D-9D1C-5F08AC27C19E}" type="pres">
      <dgm:prSet presAssocID="{460B34EF-7AF0-43C1-820D-B17FDB43D82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A8DB831-B73B-49F5-A4DC-CE58744A895E}" type="pres">
      <dgm:prSet presAssocID="{06E90313-574F-4A75-8EDB-47D664C93F6B}" presName="node" presStyleLbl="node1" presStyleIdx="1" presStyleCnt="5" custScaleX="163261" custRadScaleRad="126088" custRadScaleInc="-14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6434B-ACD6-4B83-8DD1-90E25ABD52A8}" type="pres">
      <dgm:prSet presAssocID="{6DBA1E27-A0A4-43B8-BE78-D1F22D5618E1}" presName="parTrans" presStyleLbl="sibTrans2D1" presStyleIdx="2" presStyleCnt="5"/>
      <dgm:spPr/>
      <dgm:t>
        <a:bodyPr/>
        <a:lstStyle/>
        <a:p>
          <a:endParaRPr lang="ru-RU"/>
        </a:p>
      </dgm:t>
    </dgm:pt>
    <dgm:pt modelId="{8572077A-51D6-4F9F-9F6D-988AAC2CA2F5}" type="pres">
      <dgm:prSet presAssocID="{6DBA1E27-A0A4-43B8-BE78-D1F22D5618E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00490F3-7E10-44D6-9D9F-D392649335DF}" type="pres">
      <dgm:prSet presAssocID="{99A88F75-5AAD-4C8B-A23B-E1216799BA9F}" presName="node" presStyleLbl="node1" presStyleIdx="2" presStyleCnt="5" custScaleX="161401" custRadScaleRad="113853" custRadScaleInc="-35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943E3-DDD9-4A3C-B6FA-8B32AE257C5E}" type="pres">
      <dgm:prSet presAssocID="{CE983FCB-E151-4745-9B24-95E4025CFCC0}" presName="parTrans" presStyleLbl="sibTrans2D1" presStyleIdx="3" presStyleCnt="5"/>
      <dgm:spPr/>
      <dgm:t>
        <a:bodyPr/>
        <a:lstStyle/>
        <a:p>
          <a:endParaRPr lang="ru-RU"/>
        </a:p>
      </dgm:t>
    </dgm:pt>
    <dgm:pt modelId="{66B3123B-8BF7-49C5-AC35-7BAAFCFF5583}" type="pres">
      <dgm:prSet presAssocID="{CE983FCB-E151-4745-9B24-95E4025CFCC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C6F5692-568A-4621-A2A3-B02F2CF3718E}" type="pres">
      <dgm:prSet presAssocID="{50B1CF7B-4B4A-41FE-9C8E-257F7C07E22A}" presName="node" presStyleLbl="node1" presStyleIdx="3" presStyleCnt="5" custScaleX="156729" custScaleY="99445" custRadScaleRad="120570" custRadScaleInc="43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B279F-09E8-4907-9F58-1761EE430316}" type="pres">
      <dgm:prSet presAssocID="{B409B218-ADA3-4730-8D26-0A554EAFFA15}" presName="parTrans" presStyleLbl="sibTrans2D1" presStyleIdx="4" presStyleCnt="5"/>
      <dgm:spPr/>
      <dgm:t>
        <a:bodyPr/>
        <a:lstStyle/>
        <a:p>
          <a:endParaRPr lang="ru-RU"/>
        </a:p>
      </dgm:t>
    </dgm:pt>
    <dgm:pt modelId="{C2B16FAF-80B2-4AEA-A3FD-6D4162AE836D}" type="pres">
      <dgm:prSet presAssocID="{B409B218-ADA3-4730-8D26-0A554EAFFA1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B979932-D5F2-472C-B8A4-D11399B923C5}" type="pres">
      <dgm:prSet presAssocID="{A08F0652-16D8-400F-9D20-713124C52FEE}" presName="node" presStyleLbl="node1" presStyleIdx="4" presStyleCnt="5" custScaleX="157657" custRadScaleRad="116329" custRadScaleInc="6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3782BD-7528-4EF1-A94E-0CC840BA6321}" type="presOf" srcId="{AF47AF3F-CE99-435C-B652-F84818D5BBEE}" destId="{A7302788-9257-4476-8BCC-81F7D3DECBCA}" srcOrd="0" destOrd="0" presId="urn:microsoft.com/office/officeart/2005/8/layout/radial5"/>
    <dgm:cxn modelId="{4B7800F9-30E9-40AB-B3ED-8EEAA3523F4D}" type="presOf" srcId="{CE983FCB-E151-4745-9B24-95E4025CFCC0}" destId="{66B3123B-8BF7-49C5-AC35-7BAAFCFF5583}" srcOrd="1" destOrd="0" presId="urn:microsoft.com/office/officeart/2005/8/layout/radial5"/>
    <dgm:cxn modelId="{4D146A37-9DBF-4F2E-B511-62CE2DA47D75}" type="presOf" srcId="{6DBA1E27-A0A4-43B8-BE78-D1F22D5618E1}" destId="{F556434B-ACD6-4B83-8DD1-90E25ABD52A8}" srcOrd="0" destOrd="0" presId="urn:microsoft.com/office/officeart/2005/8/layout/radial5"/>
    <dgm:cxn modelId="{33D0CF8B-503E-40A9-B920-66A4DE22BF0F}" srcId="{41491990-1582-4178-A186-0859CF84565C}" destId="{99A88F75-5AAD-4C8B-A23B-E1216799BA9F}" srcOrd="2" destOrd="0" parTransId="{6DBA1E27-A0A4-43B8-BE78-D1F22D5618E1}" sibTransId="{9EA1FF8A-A2E0-47DA-839B-4CC05F5498F3}"/>
    <dgm:cxn modelId="{8E61C2C4-A562-49B9-8633-00DD8A3273F8}" type="presOf" srcId="{B409B218-ADA3-4730-8D26-0A554EAFFA15}" destId="{C2B16FAF-80B2-4AEA-A3FD-6D4162AE836D}" srcOrd="1" destOrd="0" presId="urn:microsoft.com/office/officeart/2005/8/layout/radial5"/>
    <dgm:cxn modelId="{7776C525-3DA9-4478-B368-2E1C676CD51D}" type="presOf" srcId="{460B34EF-7AF0-43C1-820D-B17FDB43D82E}" destId="{2B6739FD-54A7-441E-A2FD-C2C7C33F945F}" srcOrd="0" destOrd="0" presId="urn:microsoft.com/office/officeart/2005/8/layout/radial5"/>
    <dgm:cxn modelId="{9521435C-0AA4-4A94-8A96-81D84B6833D6}" type="presOf" srcId="{AF47AF3F-CE99-435C-B652-F84818D5BBEE}" destId="{C1879644-7654-4160-AC28-B69AC0009661}" srcOrd="1" destOrd="0" presId="urn:microsoft.com/office/officeart/2005/8/layout/radial5"/>
    <dgm:cxn modelId="{A2313BD4-8A32-4E6F-A78E-167B5EA3D7BA}" type="presOf" srcId="{ADE7A9F7-8AC9-4B51-9F18-C4CD4E231975}" destId="{753D33B8-C12A-475A-B852-760FEAA4DB28}" srcOrd="0" destOrd="0" presId="urn:microsoft.com/office/officeart/2005/8/layout/radial5"/>
    <dgm:cxn modelId="{E4C177BD-5C97-479F-98AB-EC3BA241528F}" type="presOf" srcId="{A08F0652-16D8-400F-9D20-713124C52FEE}" destId="{4B979932-D5F2-472C-B8A4-D11399B923C5}" srcOrd="0" destOrd="0" presId="urn:microsoft.com/office/officeart/2005/8/layout/radial5"/>
    <dgm:cxn modelId="{838F4D20-AA89-444C-B07D-AB1897392E40}" srcId="{41491990-1582-4178-A186-0859CF84565C}" destId="{A08F0652-16D8-400F-9D20-713124C52FEE}" srcOrd="4" destOrd="0" parTransId="{B409B218-ADA3-4730-8D26-0A554EAFFA15}" sibTransId="{EA71DE94-D356-44CA-B49D-D5AED1FA9B48}"/>
    <dgm:cxn modelId="{EE178034-2CF8-4162-9272-8DE307CF07E9}" type="presOf" srcId="{41491990-1582-4178-A186-0859CF84565C}" destId="{DA029380-5DD2-4551-8386-131A6ED12621}" srcOrd="0" destOrd="0" presId="urn:microsoft.com/office/officeart/2005/8/layout/radial5"/>
    <dgm:cxn modelId="{F9542043-1141-4685-9D1D-61B6AC9CF539}" type="presOf" srcId="{460B34EF-7AF0-43C1-820D-B17FDB43D82E}" destId="{F10FC75A-606A-4D6D-9D1C-5F08AC27C19E}" srcOrd="1" destOrd="0" presId="urn:microsoft.com/office/officeart/2005/8/layout/radial5"/>
    <dgm:cxn modelId="{9A569818-7241-4B7C-B375-D5A542A51646}" type="presOf" srcId="{B409B218-ADA3-4730-8D26-0A554EAFFA15}" destId="{15CB279F-09E8-4907-9F58-1761EE430316}" srcOrd="0" destOrd="0" presId="urn:microsoft.com/office/officeart/2005/8/layout/radial5"/>
    <dgm:cxn modelId="{EE8C3AA5-0729-4929-AAE2-9C02FDD3B782}" type="presOf" srcId="{50B1CF7B-4B4A-41FE-9C8E-257F7C07E22A}" destId="{4C6F5692-568A-4621-A2A3-B02F2CF3718E}" srcOrd="0" destOrd="0" presId="urn:microsoft.com/office/officeart/2005/8/layout/radial5"/>
    <dgm:cxn modelId="{B63D151F-1317-4D09-A1BD-47BC45471338}" srcId="{41491990-1582-4178-A186-0859CF84565C}" destId="{06E90313-574F-4A75-8EDB-47D664C93F6B}" srcOrd="1" destOrd="0" parTransId="{460B34EF-7AF0-43C1-820D-B17FDB43D82E}" sibTransId="{4739EEBE-4C57-4C13-9014-F8E2DF1E6FE4}"/>
    <dgm:cxn modelId="{D2549A35-8ACA-4D59-804E-16FB1ADB3C9D}" srcId="{ADE7A9F7-8AC9-4B51-9F18-C4CD4E231975}" destId="{41491990-1582-4178-A186-0859CF84565C}" srcOrd="0" destOrd="0" parTransId="{49926198-DFD9-4C7D-AA74-627C7B7B8B14}" sibTransId="{560C247E-46AA-4C9A-A78F-F75F84EEE1FB}"/>
    <dgm:cxn modelId="{90E625E4-4D27-4F0E-AE95-AAA773F604B8}" type="presOf" srcId="{CE983FCB-E151-4745-9B24-95E4025CFCC0}" destId="{9E5943E3-DDD9-4A3C-B6FA-8B32AE257C5E}" srcOrd="0" destOrd="0" presId="urn:microsoft.com/office/officeart/2005/8/layout/radial5"/>
    <dgm:cxn modelId="{8B4BF9CA-D024-4D44-A168-5E97F74F24BF}" type="presOf" srcId="{2C2FF8BE-3A93-4DD1-9A88-F296FAF3F164}" destId="{689B2F28-F1A1-4599-B4D5-0670E3117E3B}" srcOrd="0" destOrd="0" presId="urn:microsoft.com/office/officeart/2005/8/layout/radial5"/>
    <dgm:cxn modelId="{10E0B1A9-747A-4A9D-ACD4-33FF6703433C}" type="presOf" srcId="{6DBA1E27-A0A4-43B8-BE78-D1F22D5618E1}" destId="{8572077A-51D6-4F9F-9F6D-988AAC2CA2F5}" srcOrd="1" destOrd="0" presId="urn:microsoft.com/office/officeart/2005/8/layout/radial5"/>
    <dgm:cxn modelId="{4E87CB97-954D-4A59-9787-8E72A69E5DDD}" srcId="{41491990-1582-4178-A186-0859CF84565C}" destId="{2C2FF8BE-3A93-4DD1-9A88-F296FAF3F164}" srcOrd="0" destOrd="0" parTransId="{AF47AF3F-CE99-435C-B652-F84818D5BBEE}" sibTransId="{65C90451-CD2A-4EB6-8543-B9F3410696AB}"/>
    <dgm:cxn modelId="{10E1D66F-5EC7-4C0B-9D6D-AC4199136705}" srcId="{41491990-1582-4178-A186-0859CF84565C}" destId="{50B1CF7B-4B4A-41FE-9C8E-257F7C07E22A}" srcOrd="3" destOrd="0" parTransId="{CE983FCB-E151-4745-9B24-95E4025CFCC0}" sibTransId="{36409E1D-D2F2-4937-AA5F-F2FDE5515EB4}"/>
    <dgm:cxn modelId="{E18E5718-AF9D-4FB4-A54C-E44DCD86C710}" type="presOf" srcId="{99A88F75-5AAD-4C8B-A23B-E1216799BA9F}" destId="{800490F3-7E10-44D6-9D9F-D392649335DF}" srcOrd="0" destOrd="0" presId="urn:microsoft.com/office/officeart/2005/8/layout/radial5"/>
    <dgm:cxn modelId="{490EB6F3-877B-42DA-895E-73A60EA68AAC}" type="presOf" srcId="{06E90313-574F-4A75-8EDB-47D664C93F6B}" destId="{4A8DB831-B73B-49F5-A4DC-CE58744A895E}" srcOrd="0" destOrd="0" presId="urn:microsoft.com/office/officeart/2005/8/layout/radial5"/>
    <dgm:cxn modelId="{2DB16D7C-52C4-4339-90BA-790EF0DE4140}" type="presParOf" srcId="{753D33B8-C12A-475A-B852-760FEAA4DB28}" destId="{DA029380-5DD2-4551-8386-131A6ED12621}" srcOrd="0" destOrd="0" presId="urn:microsoft.com/office/officeart/2005/8/layout/radial5"/>
    <dgm:cxn modelId="{87C8E874-44B3-41FF-B6CE-FD6EE0A5541D}" type="presParOf" srcId="{753D33B8-C12A-475A-B852-760FEAA4DB28}" destId="{A7302788-9257-4476-8BCC-81F7D3DECBCA}" srcOrd="1" destOrd="0" presId="urn:microsoft.com/office/officeart/2005/8/layout/radial5"/>
    <dgm:cxn modelId="{E4A6245A-30C2-4719-92A0-0D3F8B302A20}" type="presParOf" srcId="{A7302788-9257-4476-8BCC-81F7D3DECBCA}" destId="{C1879644-7654-4160-AC28-B69AC0009661}" srcOrd="0" destOrd="0" presId="urn:microsoft.com/office/officeart/2005/8/layout/radial5"/>
    <dgm:cxn modelId="{94CBEA98-90B3-4B61-86F3-8CEB712AD7F6}" type="presParOf" srcId="{753D33B8-C12A-475A-B852-760FEAA4DB28}" destId="{689B2F28-F1A1-4599-B4D5-0670E3117E3B}" srcOrd="2" destOrd="0" presId="urn:microsoft.com/office/officeart/2005/8/layout/radial5"/>
    <dgm:cxn modelId="{5596E354-4AC5-43F2-9886-78C16E664E24}" type="presParOf" srcId="{753D33B8-C12A-475A-B852-760FEAA4DB28}" destId="{2B6739FD-54A7-441E-A2FD-C2C7C33F945F}" srcOrd="3" destOrd="0" presId="urn:microsoft.com/office/officeart/2005/8/layout/radial5"/>
    <dgm:cxn modelId="{AF29D511-A285-4220-9712-D6A3EE8A76D0}" type="presParOf" srcId="{2B6739FD-54A7-441E-A2FD-C2C7C33F945F}" destId="{F10FC75A-606A-4D6D-9D1C-5F08AC27C19E}" srcOrd="0" destOrd="0" presId="urn:microsoft.com/office/officeart/2005/8/layout/radial5"/>
    <dgm:cxn modelId="{C63BF274-ABEA-4AC1-86D3-24B495E364FB}" type="presParOf" srcId="{753D33B8-C12A-475A-B852-760FEAA4DB28}" destId="{4A8DB831-B73B-49F5-A4DC-CE58744A895E}" srcOrd="4" destOrd="0" presId="urn:microsoft.com/office/officeart/2005/8/layout/radial5"/>
    <dgm:cxn modelId="{D3200F29-BD5C-4F38-A3D0-DB2705A1A9CF}" type="presParOf" srcId="{753D33B8-C12A-475A-B852-760FEAA4DB28}" destId="{F556434B-ACD6-4B83-8DD1-90E25ABD52A8}" srcOrd="5" destOrd="0" presId="urn:microsoft.com/office/officeart/2005/8/layout/radial5"/>
    <dgm:cxn modelId="{B3CAE3B8-9520-4D17-B790-4038DCBE53D5}" type="presParOf" srcId="{F556434B-ACD6-4B83-8DD1-90E25ABD52A8}" destId="{8572077A-51D6-4F9F-9F6D-988AAC2CA2F5}" srcOrd="0" destOrd="0" presId="urn:microsoft.com/office/officeart/2005/8/layout/radial5"/>
    <dgm:cxn modelId="{47004E42-5552-4AA7-B096-E8ADF185A20E}" type="presParOf" srcId="{753D33B8-C12A-475A-B852-760FEAA4DB28}" destId="{800490F3-7E10-44D6-9D9F-D392649335DF}" srcOrd="6" destOrd="0" presId="urn:microsoft.com/office/officeart/2005/8/layout/radial5"/>
    <dgm:cxn modelId="{4504463B-FEFC-4A29-B01B-D3E39D21EFF5}" type="presParOf" srcId="{753D33B8-C12A-475A-B852-760FEAA4DB28}" destId="{9E5943E3-DDD9-4A3C-B6FA-8B32AE257C5E}" srcOrd="7" destOrd="0" presId="urn:microsoft.com/office/officeart/2005/8/layout/radial5"/>
    <dgm:cxn modelId="{96F84A05-CED1-49B2-B1B7-AC441AF147F9}" type="presParOf" srcId="{9E5943E3-DDD9-4A3C-B6FA-8B32AE257C5E}" destId="{66B3123B-8BF7-49C5-AC35-7BAAFCFF5583}" srcOrd="0" destOrd="0" presId="urn:microsoft.com/office/officeart/2005/8/layout/radial5"/>
    <dgm:cxn modelId="{23AE5FBF-6D0B-43F0-B5E2-27300DB4A2CD}" type="presParOf" srcId="{753D33B8-C12A-475A-B852-760FEAA4DB28}" destId="{4C6F5692-568A-4621-A2A3-B02F2CF3718E}" srcOrd="8" destOrd="0" presId="urn:microsoft.com/office/officeart/2005/8/layout/radial5"/>
    <dgm:cxn modelId="{855A9DFC-801A-43E3-AA70-95BBDBA5E273}" type="presParOf" srcId="{753D33B8-C12A-475A-B852-760FEAA4DB28}" destId="{15CB279F-09E8-4907-9F58-1761EE430316}" srcOrd="9" destOrd="0" presId="urn:microsoft.com/office/officeart/2005/8/layout/radial5"/>
    <dgm:cxn modelId="{F86B011B-A24D-4B5F-BD57-3ED9D1352830}" type="presParOf" srcId="{15CB279F-09E8-4907-9F58-1761EE430316}" destId="{C2B16FAF-80B2-4AEA-A3FD-6D4162AE836D}" srcOrd="0" destOrd="0" presId="urn:microsoft.com/office/officeart/2005/8/layout/radial5"/>
    <dgm:cxn modelId="{B2980025-1029-4851-8383-7F3162CE2C61}" type="presParOf" srcId="{753D33B8-C12A-475A-B852-760FEAA4DB28}" destId="{4B979932-D5F2-472C-B8A4-D11399B923C5}" srcOrd="1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6946C-1C8E-4398-A406-40F60DA00E38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43007FD-1AAC-4313-9739-39835F759971}">
      <dgm:prSet phldrT="[Текст]"/>
      <dgm:spPr/>
      <dgm:t>
        <a:bodyPr/>
        <a:lstStyle/>
        <a:p>
          <a:r>
            <a:rPr lang="kk-KZ" dirty="0" smtClean="0"/>
            <a:t>Сөйлем</a:t>
          </a:r>
          <a:endParaRPr lang="ru-RU" dirty="0"/>
        </a:p>
      </dgm:t>
    </dgm:pt>
    <dgm:pt modelId="{CF24D11E-CAAA-4F9B-BD63-6DB21CBA3B0A}" type="parTrans" cxnId="{798663FD-1FFD-4BD4-B472-6FA5B730CD01}">
      <dgm:prSet/>
      <dgm:spPr/>
      <dgm:t>
        <a:bodyPr/>
        <a:lstStyle/>
        <a:p>
          <a:endParaRPr lang="ru-RU"/>
        </a:p>
      </dgm:t>
    </dgm:pt>
    <dgm:pt modelId="{A3E3846A-EF96-4924-865C-C6E73D0612B3}" type="sibTrans" cxnId="{798663FD-1FFD-4BD4-B472-6FA5B730CD01}">
      <dgm:prSet/>
      <dgm:spPr/>
      <dgm:t>
        <a:bodyPr/>
        <a:lstStyle/>
        <a:p>
          <a:endParaRPr lang="ru-RU"/>
        </a:p>
      </dgm:t>
    </dgm:pt>
    <dgm:pt modelId="{168D45C8-FB35-427F-B253-CE7545547DA5}">
      <dgm:prSet phldrT="[Текст]" phldr="1"/>
      <dgm:spPr/>
      <dgm:t>
        <a:bodyPr/>
        <a:lstStyle/>
        <a:p>
          <a:endParaRPr lang="ru-RU" dirty="0"/>
        </a:p>
      </dgm:t>
    </dgm:pt>
    <dgm:pt modelId="{B98921D7-B741-4B96-B5C3-C49EFA56AFBE}" type="parTrans" cxnId="{DFF963D4-CBCF-4704-8D7E-F0A7CBFF21AF}">
      <dgm:prSet/>
      <dgm:spPr/>
      <dgm:t>
        <a:bodyPr/>
        <a:lstStyle/>
        <a:p>
          <a:endParaRPr lang="ru-RU"/>
        </a:p>
      </dgm:t>
    </dgm:pt>
    <dgm:pt modelId="{0CA58043-6D69-480E-9713-6768D4BA2222}" type="sibTrans" cxnId="{DFF963D4-CBCF-4704-8D7E-F0A7CBFF21AF}">
      <dgm:prSet/>
      <dgm:spPr/>
      <dgm:t>
        <a:bodyPr/>
        <a:lstStyle/>
        <a:p>
          <a:endParaRPr lang="ru-RU"/>
        </a:p>
      </dgm:t>
    </dgm:pt>
    <dgm:pt modelId="{1A7439EC-06FA-42CE-A754-00E37A0D2CD4}">
      <dgm:prSet phldrT="[Текст]" phldr="1"/>
      <dgm:spPr/>
      <dgm:t>
        <a:bodyPr/>
        <a:lstStyle/>
        <a:p>
          <a:endParaRPr lang="ru-RU"/>
        </a:p>
      </dgm:t>
    </dgm:pt>
    <dgm:pt modelId="{88951E6E-2A3C-45F9-8E38-177E3975DFAC}" type="parTrans" cxnId="{ED26C624-7BCE-4A20-9173-B1593F195A25}">
      <dgm:prSet/>
      <dgm:spPr/>
      <dgm:t>
        <a:bodyPr/>
        <a:lstStyle/>
        <a:p>
          <a:endParaRPr lang="ru-RU"/>
        </a:p>
      </dgm:t>
    </dgm:pt>
    <dgm:pt modelId="{FFDF6388-791B-4C7B-BC88-F043CDF7C595}" type="sibTrans" cxnId="{ED26C624-7BCE-4A20-9173-B1593F195A25}">
      <dgm:prSet/>
      <dgm:spPr/>
      <dgm:t>
        <a:bodyPr/>
        <a:lstStyle/>
        <a:p>
          <a:endParaRPr lang="ru-RU"/>
        </a:p>
      </dgm:t>
    </dgm:pt>
    <dgm:pt modelId="{5BD25807-7F38-4E9A-BB7A-D19E854BE7AD}">
      <dgm:prSet phldrT="[Текст]" phldr="1"/>
      <dgm:spPr/>
      <dgm:t>
        <a:bodyPr/>
        <a:lstStyle/>
        <a:p>
          <a:endParaRPr lang="ru-RU" dirty="0"/>
        </a:p>
      </dgm:t>
    </dgm:pt>
    <dgm:pt modelId="{D4EADA76-520D-4C42-A799-8F3983DDD97B}" type="parTrans" cxnId="{A367E70A-4991-4FDB-B690-9A2FB0572665}">
      <dgm:prSet/>
      <dgm:spPr/>
      <dgm:t>
        <a:bodyPr/>
        <a:lstStyle/>
        <a:p>
          <a:endParaRPr lang="ru-RU"/>
        </a:p>
      </dgm:t>
    </dgm:pt>
    <dgm:pt modelId="{FEEC0EFB-8F89-45B5-AF72-2506E22CACC9}" type="sibTrans" cxnId="{A367E70A-4991-4FDB-B690-9A2FB0572665}">
      <dgm:prSet/>
      <dgm:spPr/>
      <dgm:t>
        <a:bodyPr/>
        <a:lstStyle/>
        <a:p>
          <a:endParaRPr lang="ru-RU"/>
        </a:p>
      </dgm:t>
    </dgm:pt>
    <dgm:pt modelId="{7B76FA31-FF59-4BF0-8C58-E6688FCC8B8A}">
      <dgm:prSet phldrT="[Текст]" phldr="1"/>
      <dgm:spPr/>
      <dgm:t>
        <a:bodyPr/>
        <a:lstStyle/>
        <a:p>
          <a:endParaRPr lang="ru-RU" dirty="0"/>
        </a:p>
      </dgm:t>
    </dgm:pt>
    <dgm:pt modelId="{8D258204-10BA-4206-B8FC-41BAEE386AF1}" type="parTrans" cxnId="{4CFDCBE6-7B97-40B9-84FB-9CF8BF5A72B9}">
      <dgm:prSet/>
      <dgm:spPr/>
      <dgm:t>
        <a:bodyPr/>
        <a:lstStyle/>
        <a:p>
          <a:endParaRPr lang="ru-RU"/>
        </a:p>
      </dgm:t>
    </dgm:pt>
    <dgm:pt modelId="{9548D1E5-7F83-4569-A46B-B80B0CCB56C3}" type="sibTrans" cxnId="{4CFDCBE6-7B97-40B9-84FB-9CF8BF5A72B9}">
      <dgm:prSet/>
      <dgm:spPr/>
      <dgm:t>
        <a:bodyPr/>
        <a:lstStyle/>
        <a:p>
          <a:endParaRPr lang="ru-RU"/>
        </a:p>
      </dgm:t>
    </dgm:pt>
    <dgm:pt modelId="{E615706F-236D-4EF2-9663-8D67F8763450}">
      <dgm:prSet/>
      <dgm:spPr/>
      <dgm:t>
        <a:bodyPr/>
        <a:lstStyle/>
        <a:p>
          <a:endParaRPr lang="ru-RU"/>
        </a:p>
      </dgm:t>
    </dgm:pt>
    <dgm:pt modelId="{D9470B62-FBD0-4AED-BFEA-13BE995BBB2D}" type="parTrans" cxnId="{3FBED547-34A2-47D7-A5D4-953F5C745EC2}">
      <dgm:prSet/>
      <dgm:spPr/>
      <dgm:t>
        <a:bodyPr/>
        <a:lstStyle/>
        <a:p>
          <a:endParaRPr lang="ru-RU"/>
        </a:p>
      </dgm:t>
    </dgm:pt>
    <dgm:pt modelId="{B505961F-35EA-4247-9683-BAFBF2D462EE}" type="sibTrans" cxnId="{3FBED547-34A2-47D7-A5D4-953F5C745EC2}">
      <dgm:prSet/>
      <dgm:spPr/>
      <dgm:t>
        <a:bodyPr/>
        <a:lstStyle/>
        <a:p>
          <a:endParaRPr lang="ru-RU"/>
        </a:p>
      </dgm:t>
    </dgm:pt>
    <dgm:pt modelId="{294B7FD0-55B0-4A2C-92DD-9F965423D40F}" type="pres">
      <dgm:prSet presAssocID="{9CA6946C-1C8E-4398-A406-40F60DA00E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3D7290-A7A7-486B-9299-DD34C3C7A2AA}" type="pres">
      <dgm:prSet presAssocID="{F43007FD-1AAC-4313-9739-39835F759971}" presName="hierRoot1" presStyleCnt="0"/>
      <dgm:spPr/>
    </dgm:pt>
    <dgm:pt modelId="{252DAA17-DB0D-4C27-B248-B12878074316}" type="pres">
      <dgm:prSet presAssocID="{F43007FD-1AAC-4313-9739-39835F759971}" presName="composite" presStyleCnt="0"/>
      <dgm:spPr/>
    </dgm:pt>
    <dgm:pt modelId="{BA415F79-55A7-4306-AA39-B1A8C87FE70A}" type="pres">
      <dgm:prSet presAssocID="{F43007FD-1AAC-4313-9739-39835F759971}" presName="background" presStyleLbl="node0" presStyleIdx="0" presStyleCnt="1"/>
      <dgm:spPr/>
    </dgm:pt>
    <dgm:pt modelId="{128D6293-6428-4963-B73C-9EABCF457F25}" type="pres">
      <dgm:prSet presAssocID="{F43007FD-1AAC-4313-9739-39835F75997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CB34F9-1821-4866-8F26-7D245141CE0B}" type="pres">
      <dgm:prSet presAssocID="{F43007FD-1AAC-4313-9739-39835F759971}" presName="hierChild2" presStyleCnt="0"/>
      <dgm:spPr/>
    </dgm:pt>
    <dgm:pt modelId="{6AD4C82A-C7AF-449E-B460-553593CE31FE}" type="pres">
      <dgm:prSet presAssocID="{B98921D7-B741-4B96-B5C3-C49EFA56AFB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937CF1D-1337-44C8-A0CA-5B1E828E4AA5}" type="pres">
      <dgm:prSet presAssocID="{168D45C8-FB35-427F-B253-CE7545547DA5}" presName="hierRoot2" presStyleCnt="0"/>
      <dgm:spPr/>
    </dgm:pt>
    <dgm:pt modelId="{C8852D96-46C8-4E08-83A3-A206B714E83A}" type="pres">
      <dgm:prSet presAssocID="{168D45C8-FB35-427F-B253-CE7545547DA5}" presName="composite2" presStyleCnt="0"/>
      <dgm:spPr/>
    </dgm:pt>
    <dgm:pt modelId="{E529B11E-2438-4C32-AA92-FA31E02AA22A}" type="pres">
      <dgm:prSet presAssocID="{168D45C8-FB35-427F-B253-CE7545547DA5}" presName="background2" presStyleLbl="node2" presStyleIdx="0" presStyleCnt="3"/>
      <dgm:spPr/>
    </dgm:pt>
    <dgm:pt modelId="{7E56A88C-847A-4949-BCB7-7D9E6FF12E3F}" type="pres">
      <dgm:prSet presAssocID="{168D45C8-FB35-427F-B253-CE7545547DA5}" presName="text2" presStyleLbl="fgAcc2" presStyleIdx="0" presStyleCnt="3" custScaleX="1138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E3EB05-C93D-4BEB-B57D-CC5C6D3B34AF}" type="pres">
      <dgm:prSet presAssocID="{168D45C8-FB35-427F-B253-CE7545547DA5}" presName="hierChild3" presStyleCnt="0"/>
      <dgm:spPr/>
    </dgm:pt>
    <dgm:pt modelId="{A464776D-9A10-460F-B411-8F38549DF6AE}" type="pres">
      <dgm:prSet presAssocID="{88951E6E-2A3C-45F9-8E38-177E3975DFAC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893E61B-C0B7-4D9A-A623-FAC7A281E186}" type="pres">
      <dgm:prSet presAssocID="{1A7439EC-06FA-42CE-A754-00E37A0D2CD4}" presName="hierRoot3" presStyleCnt="0"/>
      <dgm:spPr/>
    </dgm:pt>
    <dgm:pt modelId="{738F0CBB-61DF-4D13-BE2D-374564E4880E}" type="pres">
      <dgm:prSet presAssocID="{1A7439EC-06FA-42CE-A754-00E37A0D2CD4}" presName="composite3" presStyleCnt="0"/>
      <dgm:spPr/>
    </dgm:pt>
    <dgm:pt modelId="{572077F8-E037-4968-918A-1954F6533C47}" type="pres">
      <dgm:prSet presAssocID="{1A7439EC-06FA-42CE-A754-00E37A0D2CD4}" presName="background3" presStyleLbl="node3" presStyleIdx="0" presStyleCnt="2"/>
      <dgm:spPr/>
    </dgm:pt>
    <dgm:pt modelId="{747366A0-5BA4-45AF-84BC-1A085B04815F}" type="pres">
      <dgm:prSet presAssocID="{1A7439EC-06FA-42CE-A754-00E37A0D2CD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14597B-C2EA-4623-A823-B5DD078EBE6B}" type="pres">
      <dgm:prSet presAssocID="{1A7439EC-06FA-42CE-A754-00E37A0D2CD4}" presName="hierChild4" presStyleCnt="0"/>
      <dgm:spPr/>
    </dgm:pt>
    <dgm:pt modelId="{ED95CD42-A7C1-4372-B34C-11086C7C6B13}" type="pres">
      <dgm:prSet presAssocID="{D9470B62-FBD0-4AED-BFEA-13BE995BBB2D}" presName="Name10" presStyleLbl="parChTrans1D2" presStyleIdx="1" presStyleCnt="3"/>
      <dgm:spPr/>
      <dgm:t>
        <a:bodyPr/>
        <a:lstStyle/>
        <a:p>
          <a:endParaRPr lang="ru-RU"/>
        </a:p>
      </dgm:t>
    </dgm:pt>
    <dgm:pt modelId="{D9F80177-38AC-4FA0-A7DE-2F35A3D82252}" type="pres">
      <dgm:prSet presAssocID="{E615706F-236D-4EF2-9663-8D67F8763450}" presName="hierRoot2" presStyleCnt="0"/>
      <dgm:spPr/>
    </dgm:pt>
    <dgm:pt modelId="{6F03EEDA-1B0E-448A-98CE-9BADCAF27B09}" type="pres">
      <dgm:prSet presAssocID="{E615706F-236D-4EF2-9663-8D67F8763450}" presName="composite2" presStyleCnt="0"/>
      <dgm:spPr/>
    </dgm:pt>
    <dgm:pt modelId="{CC2D3D19-DA67-4B0E-9014-3CA86514739F}" type="pres">
      <dgm:prSet presAssocID="{E615706F-236D-4EF2-9663-8D67F8763450}" presName="background2" presStyleLbl="node2" presStyleIdx="1" presStyleCnt="3"/>
      <dgm:spPr/>
    </dgm:pt>
    <dgm:pt modelId="{9B56D193-3AF1-4F24-9CED-4CE0E000090B}" type="pres">
      <dgm:prSet presAssocID="{E615706F-236D-4EF2-9663-8D67F8763450}" presName="text2" presStyleLbl="fgAcc2" presStyleIdx="1" presStyleCnt="3" custScaleX="125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F2744D-75A9-4E15-8166-14DE4E958232}" type="pres">
      <dgm:prSet presAssocID="{E615706F-236D-4EF2-9663-8D67F8763450}" presName="hierChild3" presStyleCnt="0"/>
      <dgm:spPr/>
    </dgm:pt>
    <dgm:pt modelId="{20E64ACC-8FCF-486D-AA08-A43A7854D9AE}" type="pres">
      <dgm:prSet presAssocID="{D4EADA76-520D-4C42-A799-8F3983DDD97B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4016939-612E-4031-B407-BDE9D3D15DEA}" type="pres">
      <dgm:prSet presAssocID="{5BD25807-7F38-4E9A-BB7A-D19E854BE7AD}" presName="hierRoot2" presStyleCnt="0"/>
      <dgm:spPr/>
    </dgm:pt>
    <dgm:pt modelId="{B9AD146F-DFDB-4AD9-983A-36CFD29540AF}" type="pres">
      <dgm:prSet presAssocID="{5BD25807-7F38-4E9A-BB7A-D19E854BE7AD}" presName="composite2" presStyleCnt="0"/>
      <dgm:spPr/>
    </dgm:pt>
    <dgm:pt modelId="{2C2B830C-BBA7-4E80-B9FA-E1AE4E62167D}" type="pres">
      <dgm:prSet presAssocID="{5BD25807-7F38-4E9A-BB7A-D19E854BE7AD}" presName="background2" presStyleLbl="node2" presStyleIdx="2" presStyleCnt="3"/>
      <dgm:spPr/>
    </dgm:pt>
    <dgm:pt modelId="{A8D4850F-DE42-40F6-9476-D62BD4B75A2E}" type="pres">
      <dgm:prSet presAssocID="{5BD25807-7F38-4E9A-BB7A-D19E854BE7AD}" presName="text2" presStyleLbl="fgAcc2" presStyleIdx="2" presStyleCnt="3" custScaleX="121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D70649-D395-4A7D-874C-3874833A27D5}" type="pres">
      <dgm:prSet presAssocID="{5BD25807-7F38-4E9A-BB7A-D19E854BE7AD}" presName="hierChild3" presStyleCnt="0"/>
      <dgm:spPr/>
    </dgm:pt>
    <dgm:pt modelId="{1E44BBFA-B8AF-45A4-9A09-1566FAD69FD4}" type="pres">
      <dgm:prSet presAssocID="{8D258204-10BA-4206-B8FC-41BAEE386AF1}" presName="Name17" presStyleLbl="parChTrans1D3" presStyleIdx="1" presStyleCnt="2"/>
      <dgm:spPr/>
      <dgm:t>
        <a:bodyPr/>
        <a:lstStyle/>
        <a:p>
          <a:endParaRPr lang="ru-RU"/>
        </a:p>
      </dgm:t>
    </dgm:pt>
    <dgm:pt modelId="{DD35D324-40E8-4F4B-9829-61BCE36E168F}" type="pres">
      <dgm:prSet presAssocID="{7B76FA31-FF59-4BF0-8C58-E6688FCC8B8A}" presName="hierRoot3" presStyleCnt="0"/>
      <dgm:spPr/>
    </dgm:pt>
    <dgm:pt modelId="{E9F5BF02-203F-4C88-87B3-2A69D745F70B}" type="pres">
      <dgm:prSet presAssocID="{7B76FA31-FF59-4BF0-8C58-E6688FCC8B8A}" presName="composite3" presStyleCnt="0"/>
      <dgm:spPr/>
    </dgm:pt>
    <dgm:pt modelId="{BADCEA54-33EE-450E-834E-0C08A28C0AB1}" type="pres">
      <dgm:prSet presAssocID="{7B76FA31-FF59-4BF0-8C58-E6688FCC8B8A}" presName="background3" presStyleLbl="node3" presStyleIdx="1" presStyleCnt="2"/>
      <dgm:spPr/>
    </dgm:pt>
    <dgm:pt modelId="{60E42109-7980-4705-B4CA-C3046230B13D}" type="pres">
      <dgm:prSet presAssocID="{7B76FA31-FF59-4BF0-8C58-E6688FCC8B8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76474-05D9-42D3-865B-25040DD090E1}" type="pres">
      <dgm:prSet presAssocID="{7B76FA31-FF59-4BF0-8C58-E6688FCC8B8A}" presName="hierChild4" presStyleCnt="0"/>
      <dgm:spPr/>
    </dgm:pt>
  </dgm:ptLst>
  <dgm:cxnLst>
    <dgm:cxn modelId="{2C3A18D4-F854-4CCF-8456-515C68CD7BB0}" type="presOf" srcId="{8D258204-10BA-4206-B8FC-41BAEE386AF1}" destId="{1E44BBFA-B8AF-45A4-9A09-1566FAD69FD4}" srcOrd="0" destOrd="0" presId="urn:microsoft.com/office/officeart/2005/8/layout/hierarchy1"/>
    <dgm:cxn modelId="{4CFDCBE6-7B97-40B9-84FB-9CF8BF5A72B9}" srcId="{5BD25807-7F38-4E9A-BB7A-D19E854BE7AD}" destId="{7B76FA31-FF59-4BF0-8C58-E6688FCC8B8A}" srcOrd="0" destOrd="0" parTransId="{8D258204-10BA-4206-B8FC-41BAEE386AF1}" sibTransId="{9548D1E5-7F83-4569-A46B-B80B0CCB56C3}"/>
    <dgm:cxn modelId="{798663FD-1FFD-4BD4-B472-6FA5B730CD01}" srcId="{9CA6946C-1C8E-4398-A406-40F60DA00E38}" destId="{F43007FD-1AAC-4313-9739-39835F759971}" srcOrd="0" destOrd="0" parTransId="{CF24D11E-CAAA-4F9B-BD63-6DB21CBA3B0A}" sibTransId="{A3E3846A-EF96-4924-865C-C6E73D0612B3}"/>
    <dgm:cxn modelId="{B91E7770-DFE4-47A7-887C-4082AFB69388}" type="presOf" srcId="{88951E6E-2A3C-45F9-8E38-177E3975DFAC}" destId="{A464776D-9A10-460F-B411-8F38549DF6AE}" srcOrd="0" destOrd="0" presId="urn:microsoft.com/office/officeart/2005/8/layout/hierarchy1"/>
    <dgm:cxn modelId="{79CF8806-EA8E-4467-88BE-393D52BEB04F}" type="presOf" srcId="{5BD25807-7F38-4E9A-BB7A-D19E854BE7AD}" destId="{A8D4850F-DE42-40F6-9476-D62BD4B75A2E}" srcOrd="0" destOrd="0" presId="urn:microsoft.com/office/officeart/2005/8/layout/hierarchy1"/>
    <dgm:cxn modelId="{5704A1F3-F0BC-4722-91F1-095870303847}" type="presOf" srcId="{1A7439EC-06FA-42CE-A754-00E37A0D2CD4}" destId="{747366A0-5BA4-45AF-84BC-1A085B04815F}" srcOrd="0" destOrd="0" presId="urn:microsoft.com/office/officeart/2005/8/layout/hierarchy1"/>
    <dgm:cxn modelId="{A367E70A-4991-4FDB-B690-9A2FB0572665}" srcId="{F43007FD-1AAC-4313-9739-39835F759971}" destId="{5BD25807-7F38-4E9A-BB7A-D19E854BE7AD}" srcOrd="2" destOrd="0" parTransId="{D4EADA76-520D-4C42-A799-8F3983DDD97B}" sibTransId="{FEEC0EFB-8F89-45B5-AF72-2506E22CACC9}"/>
    <dgm:cxn modelId="{7E1ED4CE-2786-43EC-9F80-6F45CD8865ED}" type="presOf" srcId="{7B76FA31-FF59-4BF0-8C58-E6688FCC8B8A}" destId="{60E42109-7980-4705-B4CA-C3046230B13D}" srcOrd="0" destOrd="0" presId="urn:microsoft.com/office/officeart/2005/8/layout/hierarchy1"/>
    <dgm:cxn modelId="{10F84FA9-6224-49A3-8534-5D73E665E766}" type="presOf" srcId="{168D45C8-FB35-427F-B253-CE7545547DA5}" destId="{7E56A88C-847A-4949-BCB7-7D9E6FF12E3F}" srcOrd="0" destOrd="0" presId="urn:microsoft.com/office/officeart/2005/8/layout/hierarchy1"/>
    <dgm:cxn modelId="{DFF963D4-CBCF-4704-8D7E-F0A7CBFF21AF}" srcId="{F43007FD-1AAC-4313-9739-39835F759971}" destId="{168D45C8-FB35-427F-B253-CE7545547DA5}" srcOrd="0" destOrd="0" parTransId="{B98921D7-B741-4B96-B5C3-C49EFA56AFBE}" sibTransId="{0CA58043-6D69-480E-9713-6768D4BA2222}"/>
    <dgm:cxn modelId="{9AA3A0E7-4B5D-40A2-8D87-596B8F5D9EBB}" type="presOf" srcId="{9CA6946C-1C8E-4398-A406-40F60DA00E38}" destId="{294B7FD0-55B0-4A2C-92DD-9F965423D40F}" srcOrd="0" destOrd="0" presId="urn:microsoft.com/office/officeart/2005/8/layout/hierarchy1"/>
    <dgm:cxn modelId="{9778620F-DEDE-4246-9EAF-E8C87C3AFCAC}" type="presOf" srcId="{E615706F-236D-4EF2-9663-8D67F8763450}" destId="{9B56D193-3AF1-4F24-9CED-4CE0E000090B}" srcOrd="0" destOrd="0" presId="urn:microsoft.com/office/officeart/2005/8/layout/hierarchy1"/>
    <dgm:cxn modelId="{8520A538-7942-4A6F-8841-7393C3AC8CF8}" type="presOf" srcId="{F43007FD-1AAC-4313-9739-39835F759971}" destId="{128D6293-6428-4963-B73C-9EABCF457F25}" srcOrd="0" destOrd="0" presId="urn:microsoft.com/office/officeart/2005/8/layout/hierarchy1"/>
    <dgm:cxn modelId="{EA4EA847-305E-4BB5-B635-B8CF18DECD50}" type="presOf" srcId="{D4EADA76-520D-4C42-A799-8F3983DDD97B}" destId="{20E64ACC-8FCF-486D-AA08-A43A7854D9AE}" srcOrd="0" destOrd="0" presId="urn:microsoft.com/office/officeart/2005/8/layout/hierarchy1"/>
    <dgm:cxn modelId="{968A07E9-A9E4-4CA7-B473-2759E051348A}" type="presOf" srcId="{B98921D7-B741-4B96-B5C3-C49EFA56AFBE}" destId="{6AD4C82A-C7AF-449E-B460-553593CE31FE}" srcOrd="0" destOrd="0" presId="urn:microsoft.com/office/officeart/2005/8/layout/hierarchy1"/>
    <dgm:cxn modelId="{B0443083-30DD-4C2B-82F7-E01FFB81D86E}" type="presOf" srcId="{D9470B62-FBD0-4AED-BFEA-13BE995BBB2D}" destId="{ED95CD42-A7C1-4372-B34C-11086C7C6B13}" srcOrd="0" destOrd="0" presId="urn:microsoft.com/office/officeart/2005/8/layout/hierarchy1"/>
    <dgm:cxn modelId="{3FBED547-34A2-47D7-A5D4-953F5C745EC2}" srcId="{F43007FD-1AAC-4313-9739-39835F759971}" destId="{E615706F-236D-4EF2-9663-8D67F8763450}" srcOrd="1" destOrd="0" parTransId="{D9470B62-FBD0-4AED-BFEA-13BE995BBB2D}" sibTransId="{B505961F-35EA-4247-9683-BAFBF2D462EE}"/>
    <dgm:cxn modelId="{ED26C624-7BCE-4A20-9173-B1593F195A25}" srcId="{168D45C8-FB35-427F-B253-CE7545547DA5}" destId="{1A7439EC-06FA-42CE-A754-00E37A0D2CD4}" srcOrd="0" destOrd="0" parTransId="{88951E6E-2A3C-45F9-8E38-177E3975DFAC}" sibTransId="{FFDF6388-791B-4C7B-BC88-F043CDF7C595}"/>
    <dgm:cxn modelId="{CB00CB25-9890-472E-AAE9-FF6D77F5E5F5}" type="presParOf" srcId="{294B7FD0-55B0-4A2C-92DD-9F965423D40F}" destId="{2A3D7290-A7A7-486B-9299-DD34C3C7A2AA}" srcOrd="0" destOrd="0" presId="urn:microsoft.com/office/officeart/2005/8/layout/hierarchy1"/>
    <dgm:cxn modelId="{9F90CAF7-E4CC-42AC-A69B-54A24DA2C584}" type="presParOf" srcId="{2A3D7290-A7A7-486B-9299-DD34C3C7A2AA}" destId="{252DAA17-DB0D-4C27-B248-B12878074316}" srcOrd="0" destOrd="0" presId="urn:microsoft.com/office/officeart/2005/8/layout/hierarchy1"/>
    <dgm:cxn modelId="{C656328E-F91E-4805-A1BF-927D74FD9869}" type="presParOf" srcId="{252DAA17-DB0D-4C27-B248-B12878074316}" destId="{BA415F79-55A7-4306-AA39-B1A8C87FE70A}" srcOrd="0" destOrd="0" presId="urn:microsoft.com/office/officeart/2005/8/layout/hierarchy1"/>
    <dgm:cxn modelId="{F18FE64A-FDEA-4D18-B456-4F5C82DDCF59}" type="presParOf" srcId="{252DAA17-DB0D-4C27-B248-B12878074316}" destId="{128D6293-6428-4963-B73C-9EABCF457F25}" srcOrd="1" destOrd="0" presId="urn:microsoft.com/office/officeart/2005/8/layout/hierarchy1"/>
    <dgm:cxn modelId="{7C4AB17C-0D36-44D9-B4BD-11ABBE788DC0}" type="presParOf" srcId="{2A3D7290-A7A7-486B-9299-DD34C3C7A2AA}" destId="{29CB34F9-1821-4866-8F26-7D245141CE0B}" srcOrd="1" destOrd="0" presId="urn:microsoft.com/office/officeart/2005/8/layout/hierarchy1"/>
    <dgm:cxn modelId="{D8AA3219-B0F4-4BE4-9221-93F709C6C8F3}" type="presParOf" srcId="{29CB34F9-1821-4866-8F26-7D245141CE0B}" destId="{6AD4C82A-C7AF-449E-B460-553593CE31FE}" srcOrd="0" destOrd="0" presId="urn:microsoft.com/office/officeart/2005/8/layout/hierarchy1"/>
    <dgm:cxn modelId="{EBF7AC93-4438-4880-810B-8FAD9201C19F}" type="presParOf" srcId="{29CB34F9-1821-4866-8F26-7D245141CE0B}" destId="{3937CF1D-1337-44C8-A0CA-5B1E828E4AA5}" srcOrd="1" destOrd="0" presId="urn:microsoft.com/office/officeart/2005/8/layout/hierarchy1"/>
    <dgm:cxn modelId="{47C1F035-1345-4E0B-97D3-2C23A853A460}" type="presParOf" srcId="{3937CF1D-1337-44C8-A0CA-5B1E828E4AA5}" destId="{C8852D96-46C8-4E08-83A3-A206B714E83A}" srcOrd="0" destOrd="0" presId="urn:microsoft.com/office/officeart/2005/8/layout/hierarchy1"/>
    <dgm:cxn modelId="{1095A588-AE71-4C92-8D10-0846DA76C1F4}" type="presParOf" srcId="{C8852D96-46C8-4E08-83A3-A206B714E83A}" destId="{E529B11E-2438-4C32-AA92-FA31E02AA22A}" srcOrd="0" destOrd="0" presId="urn:microsoft.com/office/officeart/2005/8/layout/hierarchy1"/>
    <dgm:cxn modelId="{EE9AC5AA-65FE-4513-9E59-0BD71598B522}" type="presParOf" srcId="{C8852D96-46C8-4E08-83A3-A206B714E83A}" destId="{7E56A88C-847A-4949-BCB7-7D9E6FF12E3F}" srcOrd="1" destOrd="0" presId="urn:microsoft.com/office/officeart/2005/8/layout/hierarchy1"/>
    <dgm:cxn modelId="{09B046C8-E74D-48FF-B3DA-FFC8C191F4A2}" type="presParOf" srcId="{3937CF1D-1337-44C8-A0CA-5B1E828E4AA5}" destId="{D5E3EB05-C93D-4BEB-B57D-CC5C6D3B34AF}" srcOrd="1" destOrd="0" presId="urn:microsoft.com/office/officeart/2005/8/layout/hierarchy1"/>
    <dgm:cxn modelId="{27FA0ECC-88FE-49FD-B7FE-DF8E274DC113}" type="presParOf" srcId="{D5E3EB05-C93D-4BEB-B57D-CC5C6D3B34AF}" destId="{A464776D-9A10-460F-B411-8F38549DF6AE}" srcOrd="0" destOrd="0" presId="urn:microsoft.com/office/officeart/2005/8/layout/hierarchy1"/>
    <dgm:cxn modelId="{672F844F-14E3-49A4-8DDF-0A5AE2C2A033}" type="presParOf" srcId="{D5E3EB05-C93D-4BEB-B57D-CC5C6D3B34AF}" destId="{D893E61B-C0B7-4D9A-A623-FAC7A281E186}" srcOrd="1" destOrd="0" presId="urn:microsoft.com/office/officeart/2005/8/layout/hierarchy1"/>
    <dgm:cxn modelId="{9B7636E3-3FA1-4D4A-AD0D-EBEA7BF58E18}" type="presParOf" srcId="{D893E61B-C0B7-4D9A-A623-FAC7A281E186}" destId="{738F0CBB-61DF-4D13-BE2D-374564E4880E}" srcOrd="0" destOrd="0" presId="urn:microsoft.com/office/officeart/2005/8/layout/hierarchy1"/>
    <dgm:cxn modelId="{D39A5AB0-629E-4235-8A47-9D561259FA5C}" type="presParOf" srcId="{738F0CBB-61DF-4D13-BE2D-374564E4880E}" destId="{572077F8-E037-4968-918A-1954F6533C47}" srcOrd="0" destOrd="0" presId="urn:microsoft.com/office/officeart/2005/8/layout/hierarchy1"/>
    <dgm:cxn modelId="{4840FB06-60D7-4EF2-927E-44D26CD66BEE}" type="presParOf" srcId="{738F0CBB-61DF-4D13-BE2D-374564E4880E}" destId="{747366A0-5BA4-45AF-84BC-1A085B04815F}" srcOrd="1" destOrd="0" presId="urn:microsoft.com/office/officeart/2005/8/layout/hierarchy1"/>
    <dgm:cxn modelId="{01115469-3EE0-409A-97AD-D7358A1E0E17}" type="presParOf" srcId="{D893E61B-C0B7-4D9A-A623-FAC7A281E186}" destId="{6414597B-C2EA-4623-A823-B5DD078EBE6B}" srcOrd="1" destOrd="0" presId="urn:microsoft.com/office/officeart/2005/8/layout/hierarchy1"/>
    <dgm:cxn modelId="{7BFC57EF-C733-4275-8D3E-C819D11B3D72}" type="presParOf" srcId="{29CB34F9-1821-4866-8F26-7D245141CE0B}" destId="{ED95CD42-A7C1-4372-B34C-11086C7C6B13}" srcOrd="2" destOrd="0" presId="urn:microsoft.com/office/officeart/2005/8/layout/hierarchy1"/>
    <dgm:cxn modelId="{A185A876-EEB8-480F-B1A4-5A0403B889B4}" type="presParOf" srcId="{29CB34F9-1821-4866-8F26-7D245141CE0B}" destId="{D9F80177-38AC-4FA0-A7DE-2F35A3D82252}" srcOrd="3" destOrd="0" presId="urn:microsoft.com/office/officeart/2005/8/layout/hierarchy1"/>
    <dgm:cxn modelId="{44357484-8278-4884-96BC-4320CA954B8B}" type="presParOf" srcId="{D9F80177-38AC-4FA0-A7DE-2F35A3D82252}" destId="{6F03EEDA-1B0E-448A-98CE-9BADCAF27B09}" srcOrd="0" destOrd="0" presId="urn:microsoft.com/office/officeart/2005/8/layout/hierarchy1"/>
    <dgm:cxn modelId="{51E71119-98C7-458D-827D-2A9C17E6383A}" type="presParOf" srcId="{6F03EEDA-1B0E-448A-98CE-9BADCAF27B09}" destId="{CC2D3D19-DA67-4B0E-9014-3CA86514739F}" srcOrd="0" destOrd="0" presId="urn:microsoft.com/office/officeart/2005/8/layout/hierarchy1"/>
    <dgm:cxn modelId="{9E7F7735-596E-4CC4-A9B1-5F8B31F4EBB7}" type="presParOf" srcId="{6F03EEDA-1B0E-448A-98CE-9BADCAF27B09}" destId="{9B56D193-3AF1-4F24-9CED-4CE0E000090B}" srcOrd="1" destOrd="0" presId="urn:microsoft.com/office/officeart/2005/8/layout/hierarchy1"/>
    <dgm:cxn modelId="{57223AD0-D798-4863-9BA3-AAB470778B25}" type="presParOf" srcId="{D9F80177-38AC-4FA0-A7DE-2F35A3D82252}" destId="{0DF2744D-75A9-4E15-8166-14DE4E958232}" srcOrd="1" destOrd="0" presId="urn:microsoft.com/office/officeart/2005/8/layout/hierarchy1"/>
    <dgm:cxn modelId="{69F5B77E-3E56-416B-AC1D-02BCBA23B27D}" type="presParOf" srcId="{29CB34F9-1821-4866-8F26-7D245141CE0B}" destId="{20E64ACC-8FCF-486D-AA08-A43A7854D9AE}" srcOrd="4" destOrd="0" presId="urn:microsoft.com/office/officeart/2005/8/layout/hierarchy1"/>
    <dgm:cxn modelId="{AA2F5899-16E7-4BE1-9D6A-F25953D63FF1}" type="presParOf" srcId="{29CB34F9-1821-4866-8F26-7D245141CE0B}" destId="{F4016939-612E-4031-B407-BDE9D3D15DEA}" srcOrd="5" destOrd="0" presId="urn:microsoft.com/office/officeart/2005/8/layout/hierarchy1"/>
    <dgm:cxn modelId="{7E8E2B4C-55B4-4CCC-893C-98CDCAD46315}" type="presParOf" srcId="{F4016939-612E-4031-B407-BDE9D3D15DEA}" destId="{B9AD146F-DFDB-4AD9-983A-36CFD29540AF}" srcOrd="0" destOrd="0" presId="urn:microsoft.com/office/officeart/2005/8/layout/hierarchy1"/>
    <dgm:cxn modelId="{4379068E-F073-44DF-91D0-2873C7C5691C}" type="presParOf" srcId="{B9AD146F-DFDB-4AD9-983A-36CFD29540AF}" destId="{2C2B830C-BBA7-4E80-B9FA-E1AE4E62167D}" srcOrd="0" destOrd="0" presId="urn:microsoft.com/office/officeart/2005/8/layout/hierarchy1"/>
    <dgm:cxn modelId="{BEDCB019-8C72-4F4D-8F8C-066AA2814468}" type="presParOf" srcId="{B9AD146F-DFDB-4AD9-983A-36CFD29540AF}" destId="{A8D4850F-DE42-40F6-9476-D62BD4B75A2E}" srcOrd="1" destOrd="0" presId="urn:microsoft.com/office/officeart/2005/8/layout/hierarchy1"/>
    <dgm:cxn modelId="{18F72A8E-315E-4CAB-ADB5-30A31254FB80}" type="presParOf" srcId="{F4016939-612E-4031-B407-BDE9D3D15DEA}" destId="{97D70649-D395-4A7D-874C-3874833A27D5}" srcOrd="1" destOrd="0" presId="urn:microsoft.com/office/officeart/2005/8/layout/hierarchy1"/>
    <dgm:cxn modelId="{B5B18C4F-3B90-417E-8BC0-E22FD97CA5A6}" type="presParOf" srcId="{97D70649-D395-4A7D-874C-3874833A27D5}" destId="{1E44BBFA-B8AF-45A4-9A09-1566FAD69FD4}" srcOrd="0" destOrd="0" presId="urn:microsoft.com/office/officeart/2005/8/layout/hierarchy1"/>
    <dgm:cxn modelId="{2A3F7081-095C-4596-9CED-335732A094CB}" type="presParOf" srcId="{97D70649-D395-4A7D-874C-3874833A27D5}" destId="{DD35D324-40E8-4F4B-9829-61BCE36E168F}" srcOrd="1" destOrd="0" presId="urn:microsoft.com/office/officeart/2005/8/layout/hierarchy1"/>
    <dgm:cxn modelId="{C17B3CAA-2940-428B-9AA1-FDFBD5200351}" type="presParOf" srcId="{DD35D324-40E8-4F4B-9829-61BCE36E168F}" destId="{E9F5BF02-203F-4C88-87B3-2A69D745F70B}" srcOrd="0" destOrd="0" presId="urn:microsoft.com/office/officeart/2005/8/layout/hierarchy1"/>
    <dgm:cxn modelId="{D1D4ECD8-B3A1-483B-80B6-43348C158394}" type="presParOf" srcId="{E9F5BF02-203F-4C88-87B3-2A69D745F70B}" destId="{BADCEA54-33EE-450E-834E-0C08A28C0AB1}" srcOrd="0" destOrd="0" presId="urn:microsoft.com/office/officeart/2005/8/layout/hierarchy1"/>
    <dgm:cxn modelId="{152022C0-F7C5-440E-BD7A-2083F477442F}" type="presParOf" srcId="{E9F5BF02-203F-4C88-87B3-2A69D745F70B}" destId="{60E42109-7980-4705-B4CA-C3046230B13D}" srcOrd="1" destOrd="0" presId="urn:microsoft.com/office/officeart/2005/8/layout/hierarchy1"/>
    <dgm:cxn modelId="{41750354-16BE-42CA-8364-2FA5FF8F664D}" type="presParOf" srcId="{DD35D324-40E8-4F4B-9829-61BCE36E168F}" destId="{D8376474-05D9-42D3-865B-25040DD090E1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A7CCA0-A98F-4B58-BE0E-C681ED419F6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A231C0-9E99-486E-A254-DF02B3D86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60;&#1083;&#1077;&#1096;&#1082;&#1072;%20&#1084;&#1086;&#1103;\&#1041;&#1086;&#1090;&#1072;%20&#1041;&#1077;&#1081;&#1089;&#1077;&#1085;&#1086;&#1074;&#1072;\&#1052;&#1077;&#1082;&#1090;&#1077;&#1073;&#1110;&#1084;\&#1084;&#1080;&#1085;&#1091;&#1089;_&#1084;&#1077;&#1082;&#1090;&#1077;&#1087;.mp3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143381"/>
            <a:ext cx="8620156" cy="19324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Сөйлем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Мои документы\43009025_12125875903334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4032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Сергіту сәті</a:t>
            </a:r>
            <a: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5" name="Picture 2" descr="http://t1.gstatic.com/images?q=tbn:ANd9GcSlJyZqD_V4QLPOp2OAme2XEV2L6cIN2DMDe5bseV9NmGeAsbxu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14282" y="1071546"/>
            <a:ext cx="8572560" cy="5572164"/>
          </a:xfrm>
          <a:prstGeom prst="rect">
            <a:avLst/>
          </a:prstGeom>
          <a:noFill/>
        </p:spPr>
      </p:pic>
      <p:pic>
        <p:nvPicPr>
          <p:cNvPr id="4" name="минус_мектеп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786050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60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kk-KZ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kk-KZ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kk-KZ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Құрастыру  ойыны</a:t>
            </a:r>
            <a:r>
              <a:rPr lang="ru-RU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3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Жай сөйлемдерді  жайылма  сөйлемге  айналдырып  жаз.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Өсімдік  көктейді.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Жел  тұрды.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Бұлт  қаптады.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artfotki.ru/6/1000019.jpg"/>
          <p:cNvPicPr>
            <a:picLocks noChangeAspect="1" noChangeArrowheads="1"/>
          </p:cNvPicPr>
          <p:nvPr/>
        </p:nvPicPr>
        <p:blipFill>
          <a:blip r:embed="rId2"/>
          <a:srcRect r="64067"/>
          <a:stretch>
            <a:fillRect/>
          </a:stretch>
        </p:blipFill>
        <p:spPr bwMode="auto">
          <a:xfrm>
            <a:off x="5643570" y="2071678"/>
            <a:ext cx="2566981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lvl="6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14422"/>
            <a:ext cx="7929618" cy="36009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indent="-274320" algn="just">
              <a:buClr>
                <a:schemeClr val="accent3"/>
              </a:buClr>
              <a:defRPr/>
            </a:pPr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“Сыңарын  тап” ойыны</a:t>
            </a:r>
          </a:p>
          <a:p>
            <a:pPr marL="274320" indent="-274320" algn="just">
              <a:buClr>
                <a:schemeClr val="accent3"/>
              </a:buCl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1. тәтті                                                         жар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2. тік                                                            адам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3. тегіс                                                         қант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4. суық                                                         қоян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5. сұр                                                            су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6. ақылды                                                    жер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defRPr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tfotki.ru/6/10000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64067"/>
          <a:stretch>
            <a:fillRect/>
          </a:stretch>
        </p:blipFill>
        <p:spPr bwMode="auto">
          <a:xfrm>
            <a:off x="1857356" y="1857364"/>
            <a:ext cx="2566964" cy="4467225"/>
          </a:xfrm>
          <a:prstGeom prst="rect">
            <a:avLst/>
          </a:prstGeom>
          <a:noFill/>
        </p:spPr>
      </p:pic>
      <p:pic>
        <p:nvPicPr>
          <p:cNvPr id="5" name="Picture 2" descr="http://www.artfotki.ru/6/1000019.jpg"/>
          <p:cNvPicPr>
            <a:picLocks noChangeAspect="1" noChangeArrowheads="1"/>
          </p:cNvPicPr>
          <p:nvPr/>
        </p:nvPicPr>
        <p:blipFill>
          <a:blip r:embed="rId2"/>
          <a:srcRect l="35933" r="47067"/>
          <a:stretch>
            <a:fillRect/>
          </a:stretch>
        </p:blipFill>
        <p:spPr bwMode="auto">
          <a:xfrm>
            <a:off x="4500562" y="1857364"/>
            <a:ext cx="1214446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4-жаттығу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Не көрдің, қара ат, не  көрдің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Бектер  құрған  шатыр  ма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Алдыңда  жолбарыс  жатыр ма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Келгендер  бізден  батыр ма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 descr="http://www.artfotki.ru/6/10000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2933"/>
          <a:stretch>
            <a:fillRect/>
          </a:stretch>
        </p:blipFill>
        <p:spPr bwMode="auto">
          <a:xfrm>
            <a:off x="4786314" y="1857364"/>
            <a:ext cx="3362323" cy="4467225"/>
          </a:xfrm>
          <a:prstGeom prst="rect">
            <a:avLst/>
          </a:prstGeom>
          <a:noFill/>
        </p:spPr>
      </p:pic>
      <p:pic>
        <p:nvPicPr>
          <p:cNvPr id="9" name="Picture 2" descr="http://www.artfotki.ru/6/1000019.jpg"/>
          <p:cNvPicPr>
            <a:picLocks noChangeAspect="1" noChangeArrowheads="1"/>
          </p:cNvPicPr>
          <p:nvPr/>
        </p:nvPicPr>
        <p:blipFill>
          <a:blip r:embed="rId2"/>
          <a:srcRect r="64067"/>
          <a:stretch>
            <a:fillRect/>
          </a:stretch>
        </p:blipFill>
        <p:spPr bwMode="auto">
          <a:xfrm>
            <a:off x="857224" y="1857364"/>
            <a:ext cx="2566964" cy="4467225"/>
          </a:xfrm>
          <a:prstGeom prst="rect">
            <a:avLst/>
          </a:prstGeom>
          <a:noFill/>
        </p:spPr>
      </p:pic>
      <p:pic>
        <p:nvPicPr>
          <p:cNvPr id="10" name="Picture 2" descr="http://www.artfotki.ru/6/1000019.jpg"/>
          <p:cNvPicPr>
            <a:picLocks noChangeAspect="1" noChangeArrowheads="1"/>
          </p:cNvPicPr>
          <p:nvPr/>
        </p:nvPicPr>
        <p:blipFill>
          <a:blip r:embed="rId2"/>
          <a:srcRect l="35933" r="47067"/>
          <a:stretch>
            <a:fillRect/>
          </a:stretch>
        </p:blipFill>
        <p:spPr bwMode="auto">
          <a:xfrm>
            <a:off x="3500430" y="1857364"/>
            <a:ext cx="1214446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4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Мерекелеріңізбен, ұстаздар!</a:t>
            </a:r>
            <a:endParaRPr lang="ru-RU" sz="4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2" descr="http://www.artfotki.ru/6/10000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6325" y="1583531"/>
            <a:ext cx="7143750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357166"/>
            <a:ext cx="878687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85750"/>
          <a:ext cx="8848756" cy="6286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285728"/>
            <a:ext cx="864399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388394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5825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1500175"/>
            <a:ext cx="6072214" cy="3908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Психологиялық дайындық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Жарқырап күн де ашылды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Айнала нұр шашылды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Қайырлы күн! Біз көңілді баламыз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Қайырлы күн! Сәлемдесіп аламыз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Мақсатымыз-білім алу,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Міндетіміз-еңбектену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Еңбектену арқылы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“5”-ке қолды жеткізу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Үйге 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-бет     5-жаттығу.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http://klub-drug.ru/wp-content/uploads/2011/04/9641976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20888"/>
            <a:ext cx="36004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raphics.in.ua/cat/PSD.Book.Template.3780x256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71670" y="14287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Үй жұмысын</a:t>
            </a:r>
          </a:p>
          <a:p>
            <a:pPr algn="ctr"/>
            <a:r>
              <a:rPr lang="kk-KZ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тексеру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705880" cy="86679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53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Ребус шешу</a:t>
            </a:r>
            <a:endParaRPr lang="ru-RU" sz="53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8858312" cy="514353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b="1" dirty="0">
                <a:latin typeface="Book Antiqua" pitchFamily="18" charset="0"/>
              </a:rPr>
              <a:t>ә) Жұмбақ шешу</a:t>
            </a:r>
            <a:endParaRPr lang="ru-RU" b="1" dirty="0">
              <a:latin typeface="Book Antiqua" pitchFamily="18" charset="0"/>
            </a:endParaRPr>
          </a:p>
          <a:p>
            <a:r>
              <a:rPr lang="kk-KZ" b="1" dirty="0">
                <a:latin typeface="Book Antiqua" pitchFamily="18" charset="0"/>
              </a:rPr>
              <a:t>   Өзім сөзден тұрамын,</a:t>
            </a:r>
            <a:br>
              <a:rPr lang="kk-KZ" b="1" dirty="0">
                <a:latin typeface="Book Antiqua" pitchFamily="18" charset="0"/>
              </a:rPr>
            </a:br>
            <a:r>
              <a:rPr lang="kk-KZ" b="1" dirty="0">
                <a:latin typeface="Book Antiqua" pitchFamily="18" charset="0"/>
              </a:rPr>
              <a:t>   Хабар мен нүкте жинағым.</a:t>
            </a:r>
            <a:br>
              <a:rPr lang="kk-KZ" b="1" dirty="0">
                <a:latin typeface="Book Antiqua" pitchFamily="18" charset="0"/>
              </a:rPr>
            </a:br>
            <a:r>
              <a:rPr lang="kk-KZ" b="1" dirty="0">
                <a:latin typeface="Book Antiqua" pitchFamily="18" charset="0"/>
              </a:rPr>
              <a:t>                   Менде сөзден тұрамын,</a:t>
            </a:r>
            <a:br>
              <a:rPr lang="kk-KZ" b="1" dirty="0">
                <a:latin typeface="Book Antiqua" pitchFamily="18" charset="0"/>
              </a:rPr>
            </a:br>
            <a:r>
              <a:rPr lang="kk-KZ" b="1" dirty="0">
                <a:latin typeface="Book Antiqua" pitchFamily="18" charset="0"/>
              </a:rPr>
              <a:t>                  Сұраулы ойды құрадым.</a:t>
            </a:r>
            <a:br>
              <a:rPr lang="kk-KZ" b="1" dirty="0">
                <a:latin typeface="Book Antiqua" pitchFamily="18" charset="0"/>
              </a:rPr>
            </a:br>
            <a:r>
              <a:rPr lang="kk-KZ" b="1" dirty="0">
                <a:latin typeface="Book Antiqua" pitchFamily="18" charset="0"/>
              </a:rPr>
              <a:t>                  Өзгеден жауап сұрадым.</a:t>
            </a:r>
            <a:endParaRPr lang="ru-RU" b="1" dirty="0">
              <a:latin typeface="Book Antiqua" pitchFamily="18" charset="0"/>
            </a:endParaRPr>
          </a:p>
          <a:p>
            <a:r>
              <a:rPr lang="kk-KZ" b="1" dirty="0">
                <a:latin typeface="Book Antiqua" pitchFamily="18" charset="0"/>
              </a:rPr>
              <a:t>  Қуану,ренжу,өкіну,</a:t>
            </a:r>
            <a:br>
              <a:rPr lang="kk-KZ" b="1" dirty="0">
                <a:latin typeface="Book Antiqua" pitchFamily="18" charset="0"/>
              </a:rPr>
            </a:br>
            <a:r>
              <a:rPr lang="kk-KZ" b="1" dirty="0">
                <a:latin typeface="Book Antiqua" pitchFamily="18" charset="0"/>
              </a:rPr>
              <a:t>  Мақсатым соны сездіру.</a:t>
            </a:r>
            <a:br>
              <a:rPr lang="kk-KZ" b="1" dirty="0">
                <a:latin typeface="Book Antiqua" pitchFamily="18" charset="0"/>
              </a:rPr>
            </a:br>
            <a:r>
              <a:rPr lang="kk-KZ" b="1" dirty="0">
                <a:latin typeface="Book Antiqua" pitchFamily="18" charset="0"/>
              </a:rPr>
              <a:t>  Ұранды да айтамын,</a:t>
            </a:r>
            <a:endParaRPr lang="ru-RU" b="1" dirty="0">
              <a:latin typeface="Book Antiqua" pitchFamily="18" charset="0"/>
            </a:endParaRPr>
          </a:p>
          <a:p>
            <a:r>
              <a:rPr lang="kk-KZ" b="1" dirty="0">
                <a:latin typeface="Book Antiqua" pitchFamily="18" charset="0"/>
              </a:rPr>
              <a:t>   Қарқындап барып қайтамын.</a:t>
            </a:r>
            <a:endParaRPr lang="ru-RU" b="1" dirty="0">
              <a:latin typeface="Book Antiqua" pitchFamily="18" charset="0"/>
            </a:endParaRPr>
          </a:p>
          <a:p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14290"/>
          <a:ext cx="884875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029380-5DD2-4551-8386-131A6ED12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A029380-5DD2-4551-8386-131A6ED12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302788-9257-4476-8BCC-81F7D3DEC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7302788-9257-4476-8BCC-81F7D3DECB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9B2F28-F1A1-4599-B4D5-0670E3117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89B2F28-F1A1-4599-B4D5-0670E3117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6739FD-54A7-441E-A2FD-C2C7C33F9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B6739FD-54A7-441E-A2FD-C2C7C33F94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8DB831-B73B-49F5-A4DC-CE58744A8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4A8DB831-B73B-49F5-A4DC-CE58744A8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56434B-ACD6-4B83-8DD1-90E25ABD5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F556434B-ACD6-4B83-8DD1-90E25ABD52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0490F3-7E10-44D6-9D9F-D39264933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00490F3-7E10-44D6-9D9F-D39264933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5943E3-DDD9-4A3C-B6FA-8B32AE257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9E5943E3-DDD9-4A3C-B6FA-8B32AE257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6F5692-568A-4621-A2A3-B02F2CF37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4C6F5692-568A-4621-A2A3-B02F2CF37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CB279F-09E8-4907-9F58-1761EE430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5CB279F-09E8-4907-9F58-1761EE4303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79932-D5F2-472C-B8A4-D11399B92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4B979932-D5F2-472C-B8A4-D11399B92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Оқулықпен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1-жаттығу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Монша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ойыны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7158" y="2143116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деген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928794" y="2071678"/>
            <a:ext cx="127159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апта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00430" y="2643182"/>
            <a:ext cx="14144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сөзді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357818" y="1928802"/>
            <a:ext cx="13573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жеті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429388" y="3143248"/>
            <a:ext cx="15001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білдіреді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14348" y="4429132"/>
            <a:ext cx="1285884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Дулат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43174" y="4714884"/>
            <a:ext cx="1500198" cy="10572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бара ма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714876" y="4857760"/>
            <a:ext cx="1357322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ертең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072330" y="4857760"/>
            <a:ext cx="1214446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ауылға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4ba8e07a542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64291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Дәптермен  жұмыс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Дәптерімізді ашайық 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Қолға қалам алайық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Салақтықтан қашайық 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Көркем етіп жазайық.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429000"/>
            <a:ext cx="478634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2400" b="1" i="1" dirty="0" smtClean="0">
                <a:latin typeface="Century Schoolbook" pitchFamily="18" charset="0"/>
              </a:rPr>
              <a:t>Атадан жақсы ұл  туса,</a:t>
            </a:r>
          </a:p>
          <a:p>
            <a:r>
              <a:rPr lang="kk-KZ" sz="2400" b="1" i="1" dirty="0" smtClean="0">
                <a:latin typeface="Century Schoolbook" pitchFamily="18" charset="0"/>
              </a:rPr>
              <a:t>Елінің  қамын  жейді.</a:t>
            </a:r>
            <a:endParaRPr lang="en-US" sz="2400" b="1" i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ә)3-жаттығу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- Рөлге бөліп оқу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Сөйлемдерді айтылу мақсатына қарай түрлеріне бөліп жаз.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/>
              <a:t> 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214554"/>
          <a:ext cx="8358246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1464479">
                <a:tc>
                  <a:txBody>
                    <a:bodyPr/>
                    <a:lstStyle/>
                    <a:p>
                      <a:r>
                        <a:rPr lang="kk-KZ" dirty="0" smtClean="0"/>
                        <a:t>Сұраулы сөйлем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Лепті сөйлем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Хабарлы сөйлем</a:t>
                      </a:r>
                      <a:endParaRPr lang="ru-RU" dirty="0"/>
                    </a:p>
                  </a:txBody>
                  <a:tcPr/>
                </a:tc>
              </a:tr>
              <a:tr h="14644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216</Words>
  <Application>Microsoft Office PowerPoint</Application>
  <PresentationFormat>Экран (4:3)</PresentationFormat>
  <Paragraphs>70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Сөйлем</vt:lpstr>
      <vt:lpstr>Слайд 2</vt:lpstr>
      <vt:lpstr>Слайд 3</vt:lpstr>
      <vt:lpstr>      а) Ребус шешу</vt:lpstr>
      <vt:lpstr>Слайд 5</vt:lpstr>
      <vt:lpstr>Слайд 6</vt:lpstr>
      <vt:lpstr>Слайд 7</vt:lpstr>
      <vt:lpstr>Слайд 8</vt:lpstr>
      <vt:lpstr>Слайд 9</vt:lpstr>
      <vt:lpstr>Сергіту сәті </vt:lpstr>
      <vt:lpstr>        Құрастыру  ойыны </vt:lpstr>
      <vt:lpstr>Слайд 12</vt:lpstr>
      <vt:lpstr>Слайд 13</vt:lpstr>
      <vt:lpstr>4-жаттығу</vt:lpstr>
      <vt:lpstr>Слайд 15</vt:lpstr>
      <vt:lpstr>Мерекелеріңізбен, ұстаздар!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Сөйлем</dc:title>
  <dc:creator>жукан</dc:creator>
  <cp:lastModifiedBy>жукан</cp:lastModifiedBy>
  <cp:revision>27</cp:revision>
  <dcterms:created xsi:type="dcterms:W3CDTF">2013-10-01T17:16:29Z</dcterms:created>
  <dcterms:modified xsi:type="dcterms:W3CDTF">2013-10-02T16:57:32Z</dcterms:modified>
</cp:coreProperties>
</file>