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7" r:id="rId4"/>
    <p:sldId id="280" r:id="rId5"/>
    <p:sldId id="279" r:id="rId6"/>
    <p:sldId id="281" r:id="rId7"/>
    <p:sldId id="258" r:id="rId8"/>
    <p:sldId id="260" r:id="rId9"/>
    <p:sldId id="259" r:id="rId10"/>
    <p:sldId id="261" r:id="rId11"/>
    <p:sldId id="263" r:id="rId12"/>
    <p:sldId id="262" r:id="rId13"/>
    <p:sldId id="265" r:id="rId14"/>
    <p:sldId id="264" r:id="rId15"/>
    <p:sldId id="270" r:id="rId16"/>
    <p:sldId id="269" r:id="rId17"/>
    <p:sldId id="271" r:id="rId18"/>
    <p:sldId id="272" r:id="rId19"/>
    <p:sldId id="267" r:id="rId20"/>
    <p:sldId id="268" r:id="rId21"/>
    <p:sldId id="273" r:id="rId22"/>
    <p:sldId id="274" r:id="rId23"/>
    <p:sldId id="275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C6A8-2337-4AD0-A16C-4542867DA161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C5F-778E-4963-B752-0D539C506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C6A8-2337-4AD0-A16C-4542867DA161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C5F-778E-4963-B752-0D539C506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C6A8-2337-4AD0-A16C-4542867DA161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C5F-778E-4963-B752-0D539C506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C6A8-2337-4AD0-A16C-4542867DA161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C5F-778E-4963-B752-0D539C506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C6A8-2337-4AD0-A16C-4542867DA161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C5F-778E-4963-B752-0D539C506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C6A8-2337-4AD0-A16C-4542867DA161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C5F-778E-4963-B752-0D539C506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C6A8-2337-4AD0-A16C-4542867DA161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C5F-778E-4963-B752-0D539C506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C6A8-2337-4AD0-A16C-4542867DA161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C5F-778E-4963-B752-0D539C506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C6A8-2337-4AD0-A16C-4542867DA161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C5F-778E-4963-B752-0D539C506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C6A8-2337-4AD0-A16C-4542867DA161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C5F-778E-4963-B752-0D539C506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C6A8-2337-4AD0-A16C-4542867DA161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C5F-778E-4963-B752-0D539C506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2C6A8-2337-4AD0-A16C-4542867DA161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EC5F-778E-4963-B752-0D539C506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hyaenidae.narod.ru/story4/260.html" TargetMode="External"/><Relationship Id="rId13" Type="http://schemas.openxmlformats.org/officeDocument/2006/relationships/hyperlink" Target="http://hyaenidae.narod.ru/story2/093.html" TargetMode="External"/><Relationship Id="rId3" Type="http://schemas.openxmlformats.org/officeDocument/2006/relationships/hyperlink" Target="http://hyaenidae.narod.ru/story2/090.html" TargetMode="External"/><Relationship Id="rId7" Type="http://schemas.openxmlformats.org/officeDocument/2006/relationships/hyperlink" Target="http://hyaenidae.narod.ru/story4/186.html" TargetMode="External"/><Relationship Id="rId12" Type="http://schemas.openxmlformats.org/officeDocument/2006/relationships/hyperlink" Target="http://hyaenidae.narod.ru/story2/057.html" TargetMode="External"/><Relationship Id="rId17" Type="http://schemas.openxmlformats.org/officeDocument/2006/relationships/hyperlink" Target="http://hyaenidae.narod.ru/story2/064.html" TargetMode="External"/><Relationship Id="rId2" Type="http://schemas.openxmlformats.org/officeDocument/2006/relationships/hyperlink" Target="http://hyaenidae.narod.ru/story4/184.html" TargetMode="External"/><Relationship Id="rId16" Type="http://schemas.openxmlformats.org/officeDocument/2006/relationships/hyperlink" Target="http://hyaenidae.narod.ru/story1/01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yaenidae.narod.ru/story1/005.html" TargetMode="External"/><Relationship Id="rId11" Type="http://schemas.openxmlformats.org/officeDocument/2006/relationships/hyperlink" Target="http://hyaenidae.narod.ru/story3/107.html" TargetMode="External"/><Relationship Id="rId5" Type="http://schemas.openxmlformats.org/officeDocument/2006/relationships/hyperlink" Target="http://hyaenidae.narod.ru/story2/098.html" TargetMode="External"/><Relationship Id="rId15" Type="http://schemas.openxmlformats.org/officeDocument/2006/relationships/hyperlink" Target="http://hyaenidae.narod.ru/story4/232.html" TargetMode="External"/><Relationship Id="rId10" Type="http://schemas.openxmlformats.org/officeDocument/2006/relationships/hyperlink" Target="http://hyaenidae.narod.ru/story3/114.html" TargetMode="External"/><Relationship Id="rId4" Type="http://schemas.openxmlformats.org/officeDocument/2006/relationships/hyperlink" Target="http://hyaenidae.narod.ru/story3/120.html" TargetMode="External"/><Relationship Id="rId9" Type="http://schemas.openxmlformats.org/officeDocument/2006/relationships/hyperlink" Target="http://hyaenidae.narod.ru/story3/144.html" TargetMode="External"/><Relationship Id="rId14" Type="http://schemas.openxmlformats.org/officeDocument/2006/relationships/hyperlink" Target="http://hyaenidae.narod.ru/story3/127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hyaenidae.narod.ru/story4/177.html" TargetMode="External"/><Relationship Id="rId13" Type="http://schemas.openxmlformats.org/officeDocument/2006/relationships/hyperlink" Target="http://hyaenidae.narod.ru/story2/091.html" TargetMode="External"/><Relationship Id="rId18" Type="http://schemas.openxmlformats.org/officeDocument/2006/relationships/hyperlink" Target="http://hyaenidae.narod.ru/story1/036.html" TargetMode="External"/><Relationship Id="rId3" Type="http://schemas.openxmlformats.org/officeDocument/2006/relationships/hyperlink" Target="http://hyaenidae.narod.ru/story3/101.html" TargetMode="External"/><Relationship Id="rId7" Type="http://schemas.openxmlformats.org/officeDocument/2006/relationships/hyperlink" Target="http://hyaenidae.narod.ru/story1/037.html" TargetMode="External"/><Relationship Id="rId12" Type="http://schemas.openxmlformats.org/officeDocument/2006/relationships/hyperlink" Target="http://hyaenidae.narod.ru/story4/248.html" TargetMode="External"/><Relationship Id="rId17" Type="http://schemas.openxmlformats.org/officeDocument/2006/relationships/hyperlink" Target="http://hyaenidae.narod.ru/story3/137.html" TargetMode="External"/><Relationship Id="rId2" Type="http://schemas.openxmlformats.org/officeDocument/2006/relationships/hyperlink" Target="http://hyaenidae.narod.ru/story1/048.html" TargetMode="External"/><Relationship Id="rId16" Type="http://schemas.openxmlformats.org/officeDocument/2006/relationships/hyperlink" Target="http://hyaenidae.narod.ru/story3/166.html" TargetMode="External"/><Relationship Id="rId20" Type="http://schemas.openxmlformats.org/officeDocument/2006/relationships/hyperlink" Target="http://hyaenidae.narod.ru/story4/247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yaenidae.narod.ru/story1/024.html" TargetMode="External"/><Relationship Id="rId11" Type="http://schemas.openxmlformats.org/officeDocument/2006/relationships/hyperlink" Target="http://hyaenidae.narod.ru/story1/043.html" TargetMode="External"/><Relationship Id="rId5" Type="http://schemas.openxmlformats.org/officeDocument/2006/relationships/hyperlink" Target="http://hyaenidae.narod.ru/story1/012.html" TargetMode="External"/><Relationship Id="rId15" Type="http://schemas.openxmlformats.org/officeDocument/2006/relationships/hyperlink" Target="http://hyaenidae.narod.ru/story4/196.html" TargetMode="External"/><Relationship Id="rId10" Type="http://schemas.openxmlformats.org/officeDocument/2006/relationships/hyperlink" Target="http://hyaenidae.narod.ru/story2/052.html" TargetMode="External"/><Relationship Id="rId19" Type="http://schemas.openxmlformats.org/officeDocument/2006/relationships/hyperlink" Target="http://hyaenidae.narod.ru/story3/103.html" TargetMode="External"/><Relationship Id="rId4" Type="http://schemas.openxmlformats.org/officeDocument/2006/relationships/hyperlink" Target="http://hyaenidae.narod.ru/story1/038.html" TargetMode="External"/><Relationship Id="rId9" Type="http://schemas.openxmlformats.org/officeDocument/2006/relationships/hyperlink" Target="http://hyaenidae.narod.ru/story3/157.html" TargetMode="External"/><Relationship Id="rId14" Type="http://schemas.openxmlformats.org/officeDocument/2006/relationships/hyperlink" Target="http://hyaenidae.narod.ru/story4/261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yaenidae.narod.ru/story4/192.html" TargetMode="External"/><Relationship Id="rId7" Type="http://schemas.openxmlformats.org/officeDocument/2006/relationships/hyperlink" Target="http://hyaenidae.narod.ru/story3/109.html" TargetMode="External"/><Relationship Id="rId2" Type="http://schemas.openxmlformats.org/officeDocument/2006/relationships/hyperlink" Target="http://hyaenidae.narod.ru/story1/018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yaenidae.narod.ru/story4/226.html" TargetMode="External"/><Relationship Id="rId5" Type="http://schemas.openxmlformats.org/officeDocument/2006/relationships/hyperlink" Target="http://hyaenidae.narod.ru/story4/243.html" TargetMode="External"/><Relationship Id="rId4" Type="http://schemas.openxmlformats.org/officeDocument/2006/relationships/hyperlink" Target="http://hyaenidae.narod.ru/story1/042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26222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“Учись читать”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/>
                <a:ea typeface="Times New Roman" pitchFamily="18" charset="0"/>
                <a:cs typeface="Times New Roman" pitchFamily="18" charset="0"/>
              </a:rPr>
              <a:t>Чтоб  умным  человеком стать </a:t>
            </a:r>
            <a:b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/>
                <a:ea typeface="Times New Roman" pitchFamily="18" charset="0"/>
                <a:cs typeface="Times New Roman" pitchFamily="18" charset="0"/>
              </a:rPr>
              <a:t>Учись читать, учись читать</a:t>
            </a:r>
            <a:b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/>
                <a:ea typeface="Times New Roman" pitchFamily="18" charset="0"/>
                <a:cs typeface="Times New Roman" pitchFamily="18" charset="0"/>
              </a:rPr>
              <a:t>И помни: каждый ученик</a:t>
            </a:r>
            <a:b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/>
                <a:ea typeface="Times New Roman" pitchFamily="18" charset="0"/>
                <a:cs typeface="Times New Roman" pitchFamily="18" charset="0"/>
              </a:rPr>
              <a:t>Не может жить без добрых книг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472e0e0834576ad2af6b6de0173a8ffb2434d130712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0988" y="0"/>
            <a:ext cx="52020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bb25e5352705bfcaf3c822c8a784d91b2434d130712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4075" y="0"/>
            <a:ext cx="517584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f86fd1fee1d0844f2125bf3e06ae227b2434d130712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663" y="0"/>
            <a:ext cx="51306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017e9051ea2a00a29a51be5e32fa66b2434d130712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0988" y="0"/>
            <a:ext cx="52020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c0f463992dda906e2906961a8a19343b2434d130712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663" y="0"/>
            <a:ext cx="51306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ca4fd0bd70a1d967b70aa069cf4841b2434d130712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8452" y="0"/>
            <a:ext cx="54070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122cf1f7201e0e9c33ea888fbbe56cfb2434d130712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5132" y="0"/>
            <a:ext cx="50737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02040ed7261a0e8c7f5fb637e33e84b2434d130712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6577" y="0"/>
            <a:ext cx="53508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b3e539e8ed8c2420b5cf5607909dd2b2434d130712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95" y="0"/>
            <a:ext cx="52152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e28b330fa686a5f6431ebbcb079c968b2434d130712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6095" y="0"/>
            <a:ext cx="54718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778175"/>
            <a:ext cx="9144000" cy="5170646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 – БЮ 	  БА – БЯ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ВУ – ВЮ	  ВА – ВЯ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ГУ – ГЮ	  ГА – ГЯ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ЛУ – ЛЮ	  ЛА – ЛЯ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РУ – РЮ	  РА - РЯ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ccba0445fe435a604b14315ff64157b2434d130712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517" y="0"/>
            <a:ext cx="53369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d43dfd8254e049dbbdae4bf74548d5b2434d130712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086" y="0"/>
            <a:ext cx="522182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d3d999d7d2656b74355fe564657c9efb2434d130712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6967" y="0"/>
            <a:ext cx="54500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6e83fe44781caa6ee456a3be92de34b2434d130712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8452" y="0"/>
            <a:ext cx="54070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428193"/>
            <a:ext cx="9144000" cy="60016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 учись  разрушать, а  учись  строить.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Сила  сломит  всё, а  ум – силу.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Жить – Родине  служить.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Учение – свет,  а неученье – тьма.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 тесноте, да не в обиде.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ShapeType="1"/>
          </p:cNvSpPr>
          <p:nvPr/>
        </p:nvSpPr>
        <p:spPr bwMode="auto">
          <a:xfrm flipH="1">
            <a:off x="1714480" y="1571612"/>
            <a:ext cx="285752" cy="11430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>
            <a:off x="5286380" y="1571612"/>
            <a:ext cx="1285884" cy="1785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834074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СКАЗКИ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800" dirty="0">
              <a:latin typeface="BatangChe" pitchFamily="49" charset="-127"/>
              <a:ea typeface="BatangChe" pitchFamily="49" charset="-127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НАРОДНЫЕ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АВТОРСКИЕ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Che" pitchFamily="49" charset="-127"/>
              <a:ea typeface="BatangChe" pitchFamily="49" charset="-127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750199" y="1678769"/>
            <a:ext cx="1714512" cy="150019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179223" y="1964521"/>
            <a:ext cx="2571768" cy="17859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910649"/>
            <a:ext cx="9144000" cy="86485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Как волк стал птичкой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Как дела в Ростове?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Как дьякона медом угощали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Как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Иван-дурак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 дверь стерег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Как лиса училась летать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Как лиса шила волку шубу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/>
              </a:rPr>
              <a:t>Как муж отучил жену от сказок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Как мужик гусей делил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0"/>
              </a:rPr>
              <a:t>Как поп работницу нанимал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1"/>
              </a:rPr>
              <a:t>Как старик домовничал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2"/>
              </a:rPr>
              <a:t>Как старуха нашла лапоть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3"/>
              </a:rPr>
              <a:t>Кашица из топора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4" tooltip="сказка клад"/>
              </a:rPr>
              <a:t>Клад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5"/>
              </a:rPr>
              <a:t>Кобылье яйцо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6"/>
              </a:rPr>
              <a:t>Коза - дереза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7"/>
              </a:rPr>
              <a:t>Козел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0" y="-720782"/>
            <a:ext cx="9144000" cy="8125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Мальчик с пальчик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Марья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Моревна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Маша и медведь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Медведь и лиса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Медведь и собака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Медведь - липовая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нога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/>
              </a:rPr>
              <a:t>Медное, серебряное и золотое царства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Мена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0"/>
              </a:rPr>
              <a:t>Мизгирь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1"/>
              </a:rPr>
              <a:t>Морозко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2"/>
              </a:rPr>
              <a:t>Морока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3"/>
              </a:rPr>
              <a:t>Морской царь и Василиса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3"/>
              </a:rPr>
              <a:t>Премудрая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4"/>
              </a:rPr>
              <a:t>Мотовило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5"/>
              </a:rPr>
              <a:t>Мудрая дева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6"/>
              </a:rPr>
              <a:t>Мудрые ответы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7"/>
              </a:rPr>
              <a:t>Мужик и барин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8"/>
              </a:rPr>
              <a:t>Мужик и медведь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9"/>
              </a:rPr>
              <a:t>Мужик и поп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0"/>
              </a:rPr>
              <a:t>Мужик на небе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415498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  <a:hlinkClick r:id="rId2"/>
              </a:rPr>
              <a:t>Терем мышки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4400" dirty="0" smtClean="0">
                <a:latin typeface="Arial" pitchFamily="34" charset="0"/>
                <a:cs typeface="Arial" pitchFamily="34" charset="0"/>
                <a:hlinkClick r:id="rId3"/>
              </a:rPr>
              <a:t>Теремок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4400" dirty="0" err="1" smtClean="0">
                <a:latin typeface="Arial" pitchFamily="34" charset="0"/>
                <a:cs typeface="Arial" pitchFamily="34" charset="0"/>
                <a:hlinkClick r:id="rId4"/>
              </a:rPr>
              <a:t>Терёшечка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4400" dirty="0" err="1" smtClean="0">
                <a:latin typeface="Arial" pitchFamily="34" charset="0"/>
                <a:cs typeface="Arial" pitchFamily="34" charset="0"/>
                <a:hlinkClick r:id="rId5"/>
              </a:rPr>
              <a:t>Тини-тини</a:t>
            </a:r>
            <a:r>
              <a:rPr lang="ru-RU" sz="4400" dirty="0" smtClean="0">
                <a:latin typeface="Arial" pitchFamily="34" charset="0"/>
                <a:cs typeface="Arial" pitchFamily="34" charset="0"/>
                <a:hlinkClick r:id="rId5"/>
              </a:rPr>
              <a:t>, потягивай...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4400" dirty="0" smtClean="0">
                <a:latin typeface="Arial" pitchFamily="34" charset="0"/>
                <a:cs typeface="Arial" pitchFamily="34" charset="0"/>
                <a:hlinkClick r:id="rId6"/>
              </a:rPr>
              <a:t>Топанье и </a:t>
            </a:r>
            <a:r>
              <a:rPr lang="ru-RU" sz="4400" dirty="0" err="1" smtClean="0">
                <a:latin typeface="Arial" pitchFamily="34" charset="0"/>
                <a:cs typeface="Arial" pitchFamily="34" charset="0"/>
                <a:hlinkClick r:id="rId6"/>
              </a:rPr>
              <a:t>ляганье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4400" dirty="0" smtClean="0">
                <a:latin typeface="Arial" pitchFamily="34" charset="0"/>
                <a:cs typeface="Arial" pitchFamily="34" charset="0"/>
                <a:hlinkClick r:id="rId7"/>
              </a:rPr>
              <a:t>Три калача и одна баранка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По-пры-гуш-ка – попрыгушка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По-скре-буш-ка -  поскребушка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По-бе-гай-чик – побегайчик</a:t>
            </a:r>
          </a:p>
          <a:p>
            <a:r>
              <a:rPr lang="ru-RU" sz="4000" dirty="0">
                <a:latin typeface="Arial" pitchFamily="34" charset="0"/>
                <a:cs typeface="Arial" pitchFamily="34" charset="0"/>
              </a:rPr>
              <a:t>Об-ро-нил</a:t>
            </a:r>
          </a:p>
          <a:p>
            <a:r>
              <a:rPr lang="ru-RU" sz="4000" dirty="0">
                <a:latin typeface="Arial" pitchFamily="34" charset="0"/>
                <a:cs typeface="Arial" pitchFamily="34" charset="0"/>
              </a:rPr>
              <a:t>Спра-ши-ва-ет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Бре-дёт</a:t>
            </a:r>
          </a:p>
          <a:p>
            <a:r>
              <a:rPr lang="ru-RU" sz="4000" dirty="0">
                <a:latin typeface="Arial" pitchFamily="34" charset="0"/>
                <a:cs typeface="Arial" pitchFamily="34" charset="0"/>
              </a:rPr>
              <a:t>Не  по-вер-нуть-ся  [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ца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]</a:t>
            </a:r>
          </a:p>
          <a:p>
            <a:r>
              <a:rPr lang="ru-RU" sz="4000" dirty="0">
                <a:latin typeface="Arial" pitchFamily="34" charset="0"/>
                <a:cs typeface="Arial" pitchFamily="34" charset="0"/>
              </a:rPr>
              <a:t>Под-хо-дит</a:t>
            </a:r>
          </a:p>
          <a:p>
            <a:r>
              <a:rPr lang="ru-RU" sz="4000" dirty="0">
                <a:latin typeface="Arial" pitchFamily="34" charset="0"/>
                <a:cs typeface="Arial" pitchFamily="34" charset="0"/>
              </a:rPr>
              <a:t>Ра-зор-вёт-ся [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ца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]</a:t>
            </a:r>
          </a:p>
          <a:p>
            <a:r>
              <a:rPr lang="ru-RU" sz="4000" dirty="0">
                <a:latin typeface="Arial" pitchFamily="34" charset="0"/>
                <a:cs typeface="Arial" pitchFamily="34" charset="0"/>
              </a:rPr>
              <a:t>По-ше-ве-ли-ва-ет-ся  [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ца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]</a:t>
            </a:r>
          </a:p>
          <a:p>
            <a:r>
              <a:rPr lang="ru-RU" sz="4000" dirty="0">
                <a:latin typeface="Arial" pitchFamily="34" charset="0"/>
                <a:cs typeface="Arial" pitchFamily="34" charset="0"/>
              </a:rPr>
              <a:t>Бро-си-лись    врас-сып-ну-ю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29684" cy="331472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b="1" dirty="0"/>
              <a:t>Тема: русская народная сказка «Рукавичка»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265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348880"/>
            <a:ext cx="4248472" cy="4104456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7188da36783fcd74d3aba9655d95c3b2434d130712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663" y="0"/>
            <a:ext cx="51306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92</Words>
  <Application>Microsoft Office PowerPoint</Application>
  <PresentationFormat>Экран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Тема: русская народная сказка «Рукавичка»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русская народная сказка «Рукавичка»</dc:title>
  <dc:creator>Дмитриева НВ</dc:creator>
  <cp:lastModifiedBy>Admin</cp:lastModifiedBy>
  <cp:revision>29</cp:revision>
  <dcterms:created xsi:type="dcterms:W3CDTF">2014-04-09T09:37:40Z</dcterms:created>
  <dcterms:modified xsi:type="dcterms:W3CDTF">2014-04-09T17:51:03Z</dcterms:modified>
</cp:coreProperties>
</file>