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3" r:id="rId5"/>
    <p:sldId id="259" r:id="rId6"/>
    <p:sldId id="262" r:id="rId7"/>
    <p:sldId id="261" r:id="rId8"/>
    <p:sldId id="260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  <a:srgbClr val="FF9966"/>
    <a:srgbClr val="0066FF"/>
    <a:srgbClr val="99CCFF"/>
    <a:srgbClr val="FFCCCC"/>
    <a:srgbClr val="FFFFCC"/>
    <a:srgbClr val="00CC00"/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157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040B5-0861-421B-A367-53A81730E50F}" type="doc">
      <dgm:prSet loTypeId="urn:microsoft.com/office/officeart/2005/8/layout/hierarchy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546B7D8E-A3F1-4A09-ABB5-1F1FC596C371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3200" b="1" cap="none" spc="0" dirty="0" smtClean="0">
              <a:ln/>
              <a:solidFill>
                <a:schemeClr val="accent3"/>
              </a:solidFill>
              <a:effectLst/>
              <a:latin typeface="DisneyPark" pitchFamily="65" charset="-52"/>
            </a:rPr>
            <a:t>Дорожные знаки</a:t>
          </a:r>
          <a:endParaRPr lang="ru-RU" sz="3200" b="1" cap="none" spc="0" dirty="0">
            <a:ln/>
            <a:solidFill>
              <a:schemeClr val="accent3"/>
            </a:solidFill>
            <a:effectLst/>
            <a:latin typeface="DisneyPark" pitchFamily="65" charset="-52"/>
          </a:endParaRPr>
        </a:p>
      </dgm:t>
    </dgm:pt>
    <dgm:pt modelId="{31D6A2B0-E45D-44B4-B8CA-16A4E6B21178}" type="parTrans" cxnId="{769C86F4-AAC6-4A32-B899-05F0EFA6A5BC}">
      <dgm:prSet/>
      <dgm:spPr/>
      <dgm:t>
        <a:bodyPr/>
        <a:lstStyle/>
        <a:p>
          <a:endParaRPr lang="ru-RU"/>
        </a:p>
      </dgm:t>
    </dgm:pt>
    <dgm:pt modelId="{48005EC3-AD8A-47D0-BDA8-85C6DCEBACC8}" type="sibTrans" cxnId="{769C86F4-AAC6-4A32-B899-05F0EFA6A5BC}">
      <dgm:prSet/>
      <dgm:spPr/>
      <dgm:t>
        <a:bodyPr/>
        <a:lstStyle/>
        <a:p>
          <a:endParaRPr lang="ru-RU"/>
        </a:p>
      </dgm:t>
    </dgm:pt>
    <dgm:pt modelId="{FF3D95F7-5FEE-4390-842D-D5217F5D4C3A}">
      <dgm:prSet phldrT="[Текст]" custT="1"/>
      <dgm:spPr/>
      <dgm:t>
        <a:bodyPr/>
        <a:lstStyle/>
        <a:p>
          <a:r>
            <a:rPr lang="ru-RU" sz="1800" b="1" dirty="0" smtClean="0">
              <a:latin typeface="DisneyPark" pitchFamily="65" charset="-52"/>
            </a:rPr>
            <a:t>Предписывающие</a:t>
          </a:r>
          <a:endParaRPr lang="ru-RU" sz="1800" b="1" dirty="0">
            <a:latin typeface="DisneyPark" pitchFamily="65" charset="-52"/>
          </a:endParaRPr>
        </a:p>
      </dgm:t>
    </dgm:pt>
    <dgm:pt modelId="{7AB6030B-81B8-4943-90A5-D114CF69E9A5}" type="parTrans" cxnId="{15E4FCA0-CE54-4FD6-9E1C-CF3AF34F2FA3}">
      <dgm:prSet/>
      <dgm:spPr/>
      <dgm:t>
        <a:bodyPr/>
        <a:lstStyle/>
        <a:p>
          <a:endParaRPr lang="ru-RU"/>
        </a:p>
      </dgm:t>
    </dgm:pt>
    <dgm:pt modelId="{84ADCAD1-C29E-4A0E-8368-EF560C77B81C}" type="sibTrans" cxnId="{15E4FCA0-CE54-4FD6-9E1C-CF3AF34F2FA3}">
      <dgm:prSet/>
      <dgm:spPr/>
      <dgm:t>
        <a:bodyPr/>
        <a:lstStyle/>
        <a:p>
          <a:endParaRPr lang="ru-RU"/>
        </a:p>
      </dgm:t>
    </dgm:pt>
    <dgm:pt modelId="{C33BEA0C-92AD-47A7-BFD7-7460EBA423BB}">
      <dgm:prSet phldrT="[Текст]" custT="1"/>
      <dgm:spPr/>
      <dgm:t>
        <a:bodyPr/>
        <a:lstStyle/>
        <a:p>
          <a:r>
            <a:rPr lang="ru-RU" sz="2000" b="0" dirty="0" smtClean="0">
              <a:latin typeface="DisneyPark" pitchFamily="65" charset="-52"/>
            </a:rPr>
            <a:t>Запрещающие</a:t>
          </a:r>
          <a:endParaRPr lang="ru-RU" sz="2000" b="0" dirty="0">
            <a:latin typeface="DisneyPark" pitchFamily="65" charset="-52"/>
          </a:endParaRPr>
        </a:p>
      </dgm:t>
    </dgm:pt>
    <dgm:pt modelId="{83EF35FC-8878-4648-82AF-4C7B702858A1}" type="parTrans" cxnId="{2743C2CE-493A-4B2A-A91C-C43684ABD352}">
      <dgm:prSet/>
      <dgm:spPr/>
      <dgm:t>
        <a:bodyPr/>
        <a:lstStyle/>
        <a:p>
          <a:endParaRPr lang="ru-RU"/>
        </a:p>
      </dgm:t>
    </dgm:pt>
    <dgm:pt modelId="{7D1D56AA-61F0-48C2-B264-CC09F3F4ACEF}" type="sibTrans" cxnId="{2743C2CE-493A-4B2A-A91C-C43684ABD352}">
      <dgm:prSet/>
      <dgm:spPr/>
      <dgm:t>
        <a:bodyPr/>
        <a:lstStyle/>
        <a:p>
          <a:endParaRPr lang="ru-RU"/>
        </a:p>
      </dgm:t>
    </dgm:pt>
    <dgm:pt modelId="{9E205C9F-2259-4DC2-8D8C-5E2AEB498750}">
      <dgm:prSet phldrT="[Текст]" custT="1"/>
      <dgm:spPr/>
      <dgm:t>
        <a:bodyPr/>
        <a:lstStyle/>
        <a:p>
          <a:r>
            <a:rPr lang="ru-RU" sz="1400" b="1" dirty="0" smtClean="0">
              <a:latin typeface="DisneyPark" pitchFamily="65" charset="-52"/>
            </a:rPr>
            <a:t>П</a:t>
          </a:r>
          <a:r>
            <a:rPr lang="ru-RU" sz="1600" b="1" dirty="0" smtClean="0">
              <a:latin typeface="DisneyPark" pitchFamily="65" charset="-52"/>
            </a:rPr>
            <a:t>редупреждающие</a:t>
          </a:r>
          <a:endParaRPr lang="ru-RU" sz="1400" b="1" dirty="0">
            <a:latin typeface="DisneyPark" pitchFamily="65" charset="-52"/>
          </a:endParaRPr>
        </a:p>
      </dgm:t>
    </dgm:pt>
    <dgm:pt modelId="{813C8149-BBA7-4D47-AE40-29C589B16B5E}" type="parTrans" cxnId="{9901EC3C-2A7D-4501-9EC3-797B9EDFFADD}">
      <dgm:prSet/>
      <dgm:spPr/>
      <dgm:t>
        <a:bodyPr/>
        <a:lstStyle/>
        <a:p>
          <a:endParaRPr lang="ru-RU"/>
        </a:p>
      </dgm:t>
    </dgm:pt>
    <dgm:pt modelId="{68A9088F-53FC-4D9C-9981-182DB32D7582}" type="sibTrans" cxnId="{9901EC3C-2A7D-4501-9EC3-797B9EDFFADD}">
      <dgm:prSet/>
      <dgm:spPr/>
      <dgm:t>
        <a:bodyPr/>
        <a:lstStyle/>
        <a:p>
          <a:endParaRPr lang="ru-RU"/>
        </a:p>
      </dgm:t>
    </dgm:pt>
    <dgm:pt modelId="{5661A421-0F7B-4E05-B677-B2DE94F736D7}">
      <dgm:prSet custT="1"/>
      <dgm:spPr/>
      <dgm:t>
        <a:bodyPr/>
        <a:lstStyle/>
        <a:p>
          <a:r>
            <a:rPr lang="ru-RU" sz="2000" dirty="0" smtClean="0">
              <a:latin typeface="DisneyPark" pitchFamily="65" charset="-52"/>
            </a:rPr>
            <a:t>Информационные</a:t>
          </a:r>
          <a:endParaRPr lang="ru-RU" sz="2000" dirty="0">
            <a:latin typeface="DisneyPark" pitchFamily="65" charset="-52"/>
          </a:endParaRPr>
        </a:p>
      </dgm:t>
    </dgm:pt>
    <dgm:pt modelId="{5468E11B-E8EC-4A90-9B32-07656E70EDEB}" type="parTrans" cxnId="{BC6A83C0-254C-4B66-83FD-3532C85E51FA}">
      <dgm:prSet/>
      <dgm:spPr/>
      <dgm:t>
        <a:bodyPr/>
        <a:lstStyle/>
        <a:p>
          <a:endParaRPr lang="ru-RU"/>
        </a:p>
      </dgm:t>
    </dgm:pt>
    <dgm:pt modelId="{D0DA8F9E-99CE-42FD-8BAD-052B22F9DF0E}" type="sibTrans" cxnId="{BC6A83C0-254C-4B66-83FD-3532C85E51FA}">
      <dgm:prSet/>
      <dgm:spPr/>
      <dgm:t>
        <a:bodyPr/>
        <a:lstStyle/>
        <a:p>
          <a:endParaRPr lang="ru-RU"/>
        </a:p>
      </dgm:t>
    </dgm:pt>
    <dgm:pt modelId="{2662B18F-69FB-4229-8704-6162440D0F01}" type="pres">
      <dgm:prSet presAssocID="{B17040B5-0861-421B-A367-53A81730E5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3C6EE4-1B3A-4ED8-8313-300F68EE29C9}" type="pres">
      <dgm:prSet presAssocID="{546B7D8E-A3F1-4A09-ABB5-1F1FC596C371}" presName="hierRoot1" presStyleCnt="0"/>
      <dgm:spPr/>
    </dgm:pt>
    <dgm:pt modelId="{38068BFD-6BE3-4BDF-80BA-C86261784200}" type="pres">
      <dgm:prSet presAssocID="{546B7D8E-A3F1-4A09-ABB5-1F1FC596C371}" presName="composite" presStyleCnt="0"/>
      <dgm:spPr/>
    </dgm:pt>
    <dgm:pt modelId="{EDC5A8FE-06FA-4E7E-AAD6-23CED7A643D9}" type="pres">
      <dgm:prSet presAssocID="{546B7D8E-A3F1-4A09-ABB5-1F1FC596C371}" presName="background" presStyleLbl="node0" presStyleIdx="0" presStyleCnt="1"/>
      <dgm:spPr/>
    </dgm:pt>
    <dgm:pt modelId="{F2DF358E-2649-4FFE-A1C9-70F0C73255F7}" type="pres">
      <dgm:prSet presAssocID="{546B7D8E-A3F1-4A09-ABB5-1F1FC596C371}" presName="text" presStyleLbl="fgAcc0" presStyleIdx="0" presStyleCnt="1" custScaleX="316171" custScaleY="299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17923-56D2-45F0-B668-4F4503D69EA6}" type="pres">
      <dgm:prSet presAssocID="{546B7D8E-A3F1-4A09-ABB5-1F1FC596C371}" presName="hierChild2" presStyleCnt="0"/>
      <dgm:spPr/>
    </dgm:pt>
    <dgm:pt modelId="{60853F3E-BA6D-494A-94BE-2BAD3072207B}" type="pres">
      <dgm:prSet presAssocID="{7AB6030B-81B8-4943-90A5-D114CF69E9A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79C7564-CD7F-4034-9435-BA29E43FB73D}" type="pres">
      <dgm:prSet presAssocID="{FF3D95F7-5FEE-4390-842D-D5217F5D4C3A}" presName="hierRoot2" presStyleCnt="0"/>
      <dgm:spPr/>
    </dgm:pt>
    <dgm:pt modelId="{241266BA-99BA-4D06-89F1-C3C7A0C53FB1}" type="pres">
      <dgm:prSet presAssocID="{FF3D95F7-5FEE-4390-842D-D5217F5D4C3A}" presName="composite2" presStyleCnt="0"/>
      <dgm:spPr/>
    </dgm:pt>
    <dgm:pt modelId="{A6C0AA1B-780C-41E3-B26A-C525AD5B40B1}" type="pres">
      <dgm:prSet presAssocID="{FF3D95F7-5FEE-4390-842D-D5217F5D4C3A}" presName="background2" presStyleLbl="node2" presStyleIdx="0" presStyleCnt="4"/>
      <dgm:spPr/>
    </dgm:pt>
    <dgm:pt modelId="{D8B9B589-8826-4A11-BFFA-53CAB22E4DE3}" type="pres">
      <dgm:prSet presAssocID="{FF3D95F7-5FEE-4390-842D-D5217F5D4C3A}" presName="text2" presStyleLbl="fgAcc2" presStyleIdx="0" presStyleCnt="4" custScaleX="257117" custScaleY="212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4275A-333A-4DB0-ABA7-E5CB52848CB5}" type="pres">
      <dgm:prSet presAssocID="{FF3D95F7-5FEE-4390-842D-D5217F5D4C3A}" presName="hierChild3" presStyleCnt="0"/>
      <dgm:spPr/>
    </dgm:pt>
    <dgm:pt modelId="{57D801A7-BA12-44C2-9D04-071B7A0C3796}" type="pres">
      <dgm:prSet presAssocID="{83EF35FC-8878-4648-82AF-4C7B702858A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242E408C-CD0D-4B15-9EC3-2D777344F500}" type="pres">
      <dgm:prSet presAssocID="{C33BEA0C-92AD-47A7-BFD7-7460EBA423BB}" presName="hierRoot2" presStyleCnt="0"/>
      <dgm:spPr/>
    </dgm:pt>
    <dgm:pt modelId="{A6A4CD7C-4E97-47A6-AB33-BD6A214C49B6}" type="pres">
      <dgm:prSet presAssocID="{C33BEA0C-92AD-47A7-BFD7-7460EBA423BB}" presName="composite2" presStyleCnt="0"/>
      <dgm:spPr/>
    </dgm:pt>
    <dgm:pt modelId="{5D3657A7-89E2-43D0-94BF-ABFA9A90CA8D}" type="pres">
      <dgm:prSet presAssocID="{C33BEA0C-92AD-47A7-BFD7-7460EBA423BB}" presName="background2" presStyleLbl="node2" presStyleIdx="1" presStyleCnt="4"/>
      <dgm:spPr/>
    </dgm:pt>
    <dgm:pt modelId="{1C8988A4-07D9-4F70-B929-05B701BE5318}" type="pres">
      <dgm:prSet presAssocID="{C33BEA0C-92AD-47A7-BFD7-7460EBA423BB}" presName="text2" presStyleLbl="fgAcc2" presStyleIdx="1" presStyleCnt="4" custScaleX="225338" custScaleY="219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B9EF39-7D84-49B0-BE1F-CDA6F2AA9E05}" type="pres">
      <dgm:prSet presAssocID="{C33BEA0C-92AD-47A7-BFD7-7460EBA423BB}" presName="hierChild3" presStyleCnt="0"/>
      <dgm:spPr/>
    </dgm:pt>
    <dgm:pt modelId="{E12A05B7-5E51-4E2B-B488-D315FF5AECCF}" type="pres">
      <dgm:prSet presAssocID="{5468E11B-E8EC-4A90-9B32-07656E70EDE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2447CB5-A2FB-4D76-802B-36FE1B3A77A0}" type="pres">
      <dgm:prSet presAssocID="{5661A421-0F7B-4E05-B677-B2DE94F736D7}" presName="hierRoot2" presStyleCnt="0"/>
      <dgm:spPr/>
    </dgm:pt>
    <dgm:pt modelId="{FD32AACD-3D9A-43E6-AD1A-94776FF10BE4}" type="pres">
      <dgm:prSet presAssocID="{5661A421-0F7B-4E05-B677-B2DE94F736D7}" presName="composite2" presStyleCnt="0"/>
      <dgm:spPr/>
    </dgm:pt>
    <dgm:pt modelId="{5F878F65-81DF-4E22-941E-F67A3AE44509}" type="pres">
      <dgm:prSet presAssocID="{5661A421-0F7B-4E05-B677-B2DE94F736D7}" presName="background2" presStyleLbl="node2" presStyleIdx="2" presStyleCnt="4"/>
      <dgm:spPr/>
    </dgm:pt>
    <dgm:pt modelId="{F78EBA2D-6E41-476F-99F5-4910F151FBAA}" type="pres">
      <dgm:prSet presAssocID="{5661A421-0F7B-4E05-B677-B2DE94F736D7}" presName="text2" presStyleLbl="fgAcc2" presStyleIdx="2" presStyleCnt="4" custScaleX="257555" custScaleY="205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1A6E32-C4E2-4144-B991-CAC186FF3031}" type="pres">
      <dgm:prSet presAssocID="{5661A421-0F7B-4E05-B677-B2DE94F736D7}" presName="hierChild3" presStyleCnt="0"/>
      <dgm:spPr/>
    </dgm:pt>
    <dgm:pt modelId="{D885F540-593F-426B-9E88-82837E9A7F8F}" type="pres">
      <dgm:prSet presAssocID="{813C8149-BBA7-4D47-AE40-29C589B16B5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6F4A93D-4F3C-4D05-A50A-87EF67C4700A}" type="pres">
      <dgm:prSet presAssocID="{9E205C9F-2259-4DC2-8D8C-5E2AEB498750}" presName="hierRoot2" presStyleCnt="0"/>
      <dgm:spPr/>
    </dgm:pt>
    <dgm:pt modelId="{5E229D5C-0FB9-4AD6-811D-3E77E78CA293}" type="pres">
      <dgm:prSet presAssocID="{9E205C9F-2259-4DC2-8D8C-5E2AEB498750}" presName="composite2" presStyleCnt="0"/>
      <dgm:spPr/>
    </dgm:pt>
    <dgm:pt modelId="{A60B8B90-924E-41BC-B578-A0BAD4F4A12C}" type="pres">
      <dgm:prSet presAssocID="{9E205C9F-2259-4DC2-8D8C-5E2AEB498750}" presName="background2" presStyleLbl="node2" presStyleIdx="3" presStyleCnt="4"/>
      <dgm:spPr/>
    </dgm:pt>
    <dgm:pt modelId="{64D3390C-8716-4268-BC02-375300BB505C}" type="pres">
      <dgm:prSet presAssocID="{9E205C9F-2259-4DC2-8D8C-5E2AEB498750}" presName="text2" presStyleLbl="fgAcc2" presStyleIdx="3" presStyleCnt="4" custScaleX="224189" custScaleY="219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17049-4CE6-4351-88E8-418E048E09D4}" type="pres">
      <dgm:prSet presAssocID="{9E205C9F-2259-4DC2-8D8C-5E2AEB498750}" presName="hierChild3" presStyleCnt="0"/>
      <dgm:spPr/>
    </dgm:pt>
  </dgm:ptLst>
  <dgm:cxnLst>
    <dgm:cxn modelId="{C5769A3B-F0B6-4CBA-97B6-B01CCA3EE0BB}" type="presOf" srcId="{FF3D95F7-5FEE-4390-842D-D5217F5D4C3A}" destId="{D8B9B589-8826-4A11-BFFA-53CAB22E4DE3}" srcOrd="0" destOrd="0" presId="urn:microsoft.com/office/officeart/2005/8/layout/hierarchy1"/>
    <dgm:cxn modelId="{369B9318-18EF-43A0-BC0B-B968EDD9B99B}" type="presOf" srcId="{5661A421-0F7B-4E05-B677-B2DE94F736D7}" destId="{F78EBA2D-6E41-476F-99F5-4910F151FBAA}" srcOrd="0" destOrd="0" presId="urn:microsoft.com/office/officeart/2005/8/layout/hierarchy1"/>
    <dgm:cxn modelId="{2CCFFDAC-3C39-4E15-AF9E-4F1FCEAF6462}" type="presOf" srcId="{813C8149-BBA7-4D47-AE40-29C589B16B5E}" destId="{D885F540-593F-426B-9E88-82837E9A7F8F}" srcOrd="0" destOrd="0" presId="urn:microsoft.com/office/officeart/2005/8/layout/hierarchy1"/>
    <dgm:cxn modelId="{769C86F4-AAC6-4A32-B899-05F0EFA6A5BC}" srcId="{B17040B5-0861-421B-A367-53A81730E50F}" destId="{546B7D8E-A3F1-4A09-ABB5-1F1FC596C371}" srcOrd="0" destOrd="0" parTransId="{31D6A2B0-E45D-44B4-B8CA-16A4E6B21178}" sibTransId="{48005EC3-AD8A-47D0-BDA8-85C6DCEBACC8}"/>
    <dgm:cxn modelId="{EF66E9E7-67C5-408C-9E43-D7C638787CB6}" type="presOf" srcId="{C33BEA0C-92AD-47A7-BFD7-7460EBA423BB}" destId="{1C8988A4-07D9-4F70-B929-05B701BE5318}" srcOrd="0" destOrd="0" presId="urn:microsoft.com/office/officeart/2005/8/layout/hierarchy1"/>
    <dgm:cxn modelId="{D6EB1E36-CE40-4272-83E7-8F1A584BBB40}" type="presOf" srcId="{83EF35FC-8878-4648-82AF-4C7B702858A1}" destId="{57D801A7-BA12-44C2-9D04-071B7A0C3796}" srcOrd="0" destOrd="0" presId="urn:microsoft.com/office/officeart/2005/8/layout/hierarchy1"/>
    <dgm:cxn modelId="{15E4FCA0-CE54-4FD6-9E1C-CF3AF34F2FA3}" srcId="{546B7D8E-A3F1-4A09-ABB5-1F1FC596C371}" destId="{FF3D95F7-5FEE-4390-842D-D5217F5D4C3A}" srcOrd="0" destOrd="0" parTransId="{7AB6030B-81B8-4943-90A5-D114CF69E9A5}" sibTransId="{84ADCAD1-C29E-4A0E-8368-EF560C77B81C}"/>
    <dgm:cxn modelId="{9901EC3C-2A7D-4501-9EC3-797B9EDFFADD}" srcId="{546B7D8E-A3F1-4A09-ABB5-1F1FC596C371}" destId="{9E205C9F-2259-4DC2-8D8C-5E2AEB498750}" srcOrd="3" destOrd="0" parTransId="{813C8149-BBA7-4D47-AE40-29C589B16B5E}" sibTransId="{68A9088F-53FC-4D9C-9981-182DB32D7582}"/>
    <dgm:cxn modelId="{B213F0A7-36D7-4129-A56D-DA33519C871D}" type="presOf" srcId="{7AB6030B-81B8-4943-90A5-D114CF69E9A5}" destId="{60853F3E-BA6D-494A-94BE-2BAD3072207B}" srcOrd="0" destOrd="0" presId="urn:microsoft.com/office/officeart/2005/8/layout/hierarchy1"/>
    <dgm:cxn modelId="{5F5E0FE5-80C6-439F-9F64-33451CBAABAF}" type="presOf" srcId="{B17040B5-0861-421B-A367-53A81730E50F}" destId="{2662B18F-69FB-4229-8704-6162440D0F01}" srcOrd="0" destOrd="0" presId="urn:microsoft.com/office/officeart/2005/8/layout/hierarchy1"/>
    <dgm:cxn modelId="{2743C2CE-493A-4B2A-A91C-C43684ABD352}" srcId="{546B7D8E-A3F1-4A09-ABB5-1F1FC596C371}" destId="{C33BEA0C-92AD-47A7-BFD7-7460EBA423BB}" srcOrd="1" destOrd="0" parTransId="{83EF35FC-8878-4648-82AF-4C7B702858A1}" sibTransId="{7D1D56AA-61F0-48C2-B264-CC09F3F4ACEF}"/>
    <dgm:cxn modelId="{8B3B65B1-61BC-441D-B407-8C9537C2FFB9}" type="presOf" srcId="{5468E11B-E8EC-4A90-9B32-07656E70EDEB}" destId="{E12A05B7-5E51-4E2B-B488-D315FF5AECCF}" srcOrd="0" destOrd="0" presId="urn:microsoft.com/office/officeart/2005/8/layout/hierarchy1"/>
    <dgm:cxn modelId="{47C7EEDD-2558-4817-BFE5-C0D784A07F35}" type="presOf" srcId="{546B7D8E-A3F1-4A09-ABB5-1F1FC596C371}" destId="{F2DF358E-2649-4FFE-A1C9-70F0C73255F7}" srcOrd="0" destOrd="0" presId="urn:microsoft.com/office/officeart/2005/8/layout/hierarchy1"/>
    <dgm:cxn modelId="{1EA14753-9EF6-4826-8CD7-F56073E7A79E}" type="presOf" srcId="{9E205C9F-2259-4DC2-8D8C-5E2AEB498750}" destId="{64D3390C-8716-4268-BC02-375300BB505C}" srcOrd="0" destOrd="0" presId="urn:microsoft.com/office/officeart/2005/8/layout/hierarchy1"/>
    <dgm:cxn modelId="{BC6A83C0-254C-4B66-83FD-3532C85E51FA}" srcId="{546B7D8E-A3F1-4A09-ABB5-1F1FC596C371}" destId="{5661A421-0F7B-4E05-B677-B2DE94F736D7}" srcOrd="2" destOrd="0" parTransId="{5468E11B-E8EC-4A90-9B32-07656E70EDEB}" sibTransId="{D0DA8F9E-99CE-42FD-8BAD-052B22F9DF0E}"/>
    <dgm:cxn modelId="{104FD2D6-CC8A-402F-9363-62953FA7754E}" type="presParOf" srcId="{2662B18F-69FB-4229-8704-6162440D0F01}" destId="{F23C6EE4-1B3A-4ED8-8313-300F68EE29C9}" srcOrd="0" destOrd="0" presId="urn:microsoft.com/office/officeart/2005/8/layout/hierarchy1"/>
    <dgm:cxn modelId="{A82E55E2-B0FC-4D4D-BD82-7B5753B4FAF8}" type="presParOf" srcId="{F23C6EE4-1B3A-4ED8-8313-300F68EE29C9}" destId="{38068BFD-6BE3-4BDF-80BA-C86261784200}" srcOrd="0" destOrd="0" presId="urn:microsoft.com/office/officeart/2005/8/layout/hierarchy1"/>
    <dgm:cxn modelId="{E1A08595-3221-4B22-8622-C2E347496941}" type="presParOf" srcId="{38068BFD-6BE3-4BDF-80BA-C86261784200}" destId="{EDC5A8FE-06FA-4E7E-AAD6-23CED7A643D9}" srcOrd="0" destOrd="0" presId="urn:microsoft.com/office/officeart/2005/8/layout/hierarchy1"/>
    <dgm:cxn modelId="{032B088C-B95C-4C1F-AFEA-A15958CBE5F5}" type="presParOf" srcId="{38068BFD-6BE3-4BDF-80BA-C86261784200}" destId="{F2DF358E-2649-4FFE-A1C9-70F0C73255F7}" srcOrd="1" destOrd="0" presId="urn:microsoft.com/office/officeart/2005/8/layout/hierarchy1"/>
    <dgm:cxn modelId="{7FA2D481-F587-4CEA-B0ED-3A928A229CB1}" type="presParOf" srcId="{F23C6EE4-1B3A-4ED8-8313-300F68EE29C9}" destId="{6CE17923-56D2-45F0-B668-4F4503D69EA6}" srcOrd="1" destOrd="0" presId="urn:microsoft.com/office/officeart/2005/8/layout/hierarchy1"/>
    <dgm:cxn modelId="{E8976145-1FF5-49E6-88F7-4FDCD50D7660}" type="presParOf" srcId="{6CE17923-56D2-45F0-B668-4F4503D69EA6}" destId="{60853F3E-BA6D-494A-94BE-2BAD3072207B}" srcOrd="0" destOrd="0" presId="urn:microsoft.com/office/officeart/2005/8/layout/hierarchy1"/>
    <dgm:cxn modelId="{AD6C8101-07AA-4829-9423-BC731843198F}" type="presParOf" srcId="{6CE17923-56D2-45F0-B668-4F4503D69EA6}" destId="{479C7564-CD7F-4034-9435-BA29E43FB73D}" srcOrd="1" destOrd="0" presId="urn:microsoft.com/office/officeart/2005/8/layout/hierarchy1"/>
    <dgm:cxn modelId="{109A54DD-4B2D-48AD-A09B-99564F98848E}" type="presParOf" srcId="{479C7564-CD7F-4034-9435-BA29E43FB73D}" destId="{241266BA-99BA-4D06-89F1-C3C7A0C53FB1}" srcOrd="0" destOrd="0" presId="urn:microsoft.com/office/officeart/2005/8/layout/hierarchy1"/>
    <dgm:cxn modelId="{0E78D771-4472-4FFF-B18C-DD66A9DCDCE1}" type="presParOf" srcId="{241266BA-99BA-4D06-89F1-C3C7A0C53FB1}" destId="{A6C0AA1B-780C-41E3-B26A-C525AD5B40B1}" srcOrd="0" destOrd="0" presId="urn:microsoft.com/office/officeart/2005/8/layout/hierarchy1"/>
    <dgm:cxn modelId="{E92C90DF-A371-43CD-B980-E42388FF0EE8}" type="presParOf" srcId="{241266BA-99BA-4D06-89F1-C3C7A0C53FB1}" destId="{D8B9B589-8826-4A11-BFFA-53CAB22E4DE3}" srcOrd="1" destOrd="0" presId="urn:microsoft.com/office/officeart/2005/8/layout/hierarchy1"/>
    <dgm:cxn modelId="{9DEBB344-BA35-4F48-B128-380B4449DBDE}" type="presParOf" srcId="{479C7564-CD7F-4034-9435-BA29E43FB73D}" destId="{13B4275A-333A-4DB0-ABA7-E5CB52848CB5}" srcOrd="1" destOrd="0" presId="urn:microsoft.com/office/officeart/2005/8/layout/hierarchy1"/>
    <dgm:cxn modelId="{99D0E347-887E-45D1-B38D-6EB6E1EC7FAB}" type="presParOf" srcId="{6CE17923-56D2-45F0-B668-4F4503D69EA6}" destId="{57D801A7-BA12-44C2-9D04-071B7A0C3796}" srcOrd="2" destOrd="0" presId="urn:microsoft.com/office/officeart/2005/8/layout/hierarchy1"/>
    <dgm:cxn modelId="{3C1E27E1-033B-4BA0-A96C-FF441670D1BE}" type="presParOf" srcId="{6CE17923-56D2-45F0-B668-4F4503D69EA6}" destId="{242E408C-CD0D-4B15-9EC3-2D777344F500}" srcOrd="3" destOrd="0" presId="urn:microsoft.com/office/officeart/2005/8/layout/hierarchy1"/>
    <dgm:cxn modelId="{2E46D250-45F3-4B67-BB10-F9363DA3B6A2}" type="presParOf" srcId="{242E408C-CD0D-4B15-9EC3-2D777344F500}" destId="{A6A4CD7C-4E97-47A6-AB33-BD6A214C49B6}" srcOrd="0" destOrd="0" presId="urn:microsoft.com/office/officeart/2005/8/layout/hierarchy1"/>
    <dgm:cxn modelId="{7EEFB2C9-2F18-4BAE-A4E2-950961C2FBB6}" type="presParOf" srcId="{A6A4CD7C-4E97-47A6-AB33-BD6A214C49B6}" destId="{5D3657A7-89E2-43D0-94BF-ABFA9A90CA8D}" srcOrd="0" destOrd="0" presId="urn:microsoft.com/office/officeart/2005/8/layout/hierarchy1"/>
    <dgm:cxn modelId="{207CD23E-5B1A-4720-8D25-B7433BD8550B}" type="presParOf" srcId="{A6A4CD7C-4E97-47A6-AB33-BD6A214C49B6}" destId="{1C8988A4-07D9-4F70-B929-05B701BE5318}" srcOrd="1" destOrd="0" presId="urn:microsoft.com/office/officeart/2005/8/layout/hierarchy1"/>
    <dgm:cxn modelId="{84032858-93F5-443E-86DA-E4F855686696}" type="presParOf" srcId="{242E408C-CD0D-4B15-9EC3-2D777344F500}" destId="{DDB9EF39-7D84-49B0-BE1F-CDA6F2AA9E05}" srcOrd="1" destOrd="0" presId="urn:microsoft.com/office/officeart/2005/8/layout/hierarchy1"/>
    <dgm:cxn modelId="{0A16A7FE-FAE4-48C3-8010-7D1C523652AC}" type="presParOf" srcId="{6CE17923-56D2-45F0-B668-4F4503D69EA6}" destId="{E12A05B7-5E51-4E2B-B488-D315FF5AECCF}" srcOrd="4" destOrd="0" presId="urn:microsoft.com/office/officeart/2005/8/layout/hierarchy1"/>
    <dgm:cxn modelId="{93B76F44-FF60-4C71-8864-9844EB883901}" type="presParOf" srcId="{6CE17923-56D2-45F0-B668-4F4503D69EA6}" destId="{C2447CB5-A2FB-4D76-802B-36FE1B3A77A0}" srcOrd="5" destOrd="0" presId="urn:microsoft.com/office/officeart/2005/8/layout/hierarchy1"/>
    <dgm:cxn modelId="{C2BED8F9-41E4-4D42-8148-6BA02EDAE5DE}" type="presParOf" srcId="{C2447CB5-A2FB-4D76-802B-36FE1B3A77A0}" destId="{FD32AACD-3D9A-43E6-AD1A-94776FF10BE4}" srcOrd="0" destOrd="0" presId="urn:microsoft.com/office/officeart/2005/8/layout/hierarchy1"/>
    <dgm:cxn modelId="{38B817D8-31C3-45B2-B712-673B4F24563F}" type="presParOf" srcId="{FD32AACD-3D9A-43E6-AD1A-94776FF10BE4}" destId="{5F878F65-81DF-4E22-941E-F67A3AE44509}" srcOrd="0" destOrd="0" presId="urn:microsoft.com/office/officeart/2005/8/layout/hierarchy1"/>
    <dgm:cxn modelId="{B32F254D-29B1-49AD-AB66-9DEE80B3B644}" type="presParOf" srcId="{FD32AACD-3D9A-43E6-AD1A-94776FF10BE4}" destId="{F78EBA2D-6E41-476F-99F5-4910F151FBAA}" srcOrd="1" destOrd="0" presId="urn:microsoft.com/office/officeart/2005/8/layout/hierarchy1"/>
    <dgm:cxn modelId="{A3FE32EA-2F97-4922-B520-A8D94EDF1C10}" type="presParOf" srcId="{C2447CB5-A2FB-4D76-802B-36FE1B3A77A0}" destId="{D61A6E32-C4E2-4144-B991-CAC186FF3031}" srcOrd="1" destOrd="0" presId="urn:microsoft.com/office/officeart/2005/8/layout/hierarchy1"/>
    <dgm:cxn modelId="{F2D36DA0-7D41-4D38-9D5F-B9B2D869D35A}" type="presParOf" srcId="{6CE17923-56D2-45F0-B668-4F4503D69EA6}" destId="{D885F540-593F-426B-9E88-82837E9A7F8F}" srcOrd="6" destOrd="0" presId="urn:microsoft.com/office/officeart/2005/8/layout/hierarchy1"/>
    <dgm:cxn modelId="{D50AA037-5388-4B2B-861C-8B260DBCE76B}" type="presParOf" srcId="{6CE17923-56D2-45F0-B668-4F4503D69EA6}" destId="{66F4A93D-4F3C-4D05-A50A-87EF67C4700A}" srcOrd="7" destOrd="0" presId="urn:microsoft.com/office/officeart/2005/8/layout/hierarchy1"/>
    <dgm:cxn modelId="{A776C3C5-F612-40DD-805B-50DCEF26EE31}" type="presParOf" srcId="{66F4A93D-4F3C-4D05-A50A-87EF67C4700A}" destId="{5E229D5C-0FB9-4AD6-811D-3E77E78CA293}" srcOrd="0" destOrd="0" presId="urn:microsoft.com/office/officeart/2005/8/layout/hierarchy1"/>
    <dgm:cxn modelId="{412E0DF7-2E91-4DAA-9A87-EAD44AFDF93F}" type="presParOf" srcId="{5E229D5C-0FB9-4AD6-811D-3E77E78CA293}" destId="{A60B8B90-924E-41BC-B578-A0BAD4F4A12C}" srcOrd="0" destOrd="0" presId="urn:microsoft.com/office/officeart/2005/8/layout/hierarchy1"/>
    <dgm:cxn modelId="{0BF39032-5EBE-468F-8736-8A9A75858167}" type="presParOf" srcId="{5E229D5C-0FB9-4AD6-811D-3E77E78CA293}" destId="{64D3390C-8716-4268-BC02-375300BB505C}" srcOrd="1" destOrd="0" presId="urn:microsoft.com/office/officeart/2005/8/layout/hierarchy1"/>
    <dgm:cxn modelId="{37507462-8209-4907-A7C0-CD0183536F61}" type="presParOf" srcId="{66F4A93D-4F3C-4D05-A50A-87EF67C4700A}" destId="{F8E17049-4CE6-4351-88E8-418E048E09D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5F540-593F-426B-9E88-82837E9A7F8F}">
      <dsp:nvSpPr>
        <dsp:cNvPr id="0" name=""/>
        <dsp:cNvSpPr/>
      </dsp:nvSpPr>
      <dsp:spPr>
        <a:xfrm>
          <a:off x="3205828" y="2159339"/>
          <a:ext cx="2507030" cy="18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1"/>
              </a:lnTo>
              <a:lnTo>
                <a:pt x="2507030" y="123191"/>
              </a:lnTo>
              <a:lnTo>
                <a:pt x="2507030" y="18077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A05B7-5E51-4E2B-B488-D315FF5AECCF}">
      <dsp:nvSpPr>
        <dsp:cNvPr id="0" name=""/>
        <dsp:cNvSpPr/>
      </dsp:nvSpPr>
      <dsp:spPr>
        <a:xfrm>
          <a:off x="3205828" y="2159339"/>
          <a:ext cx="871715" cy="18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1"/>
              </a:lnTo>
              <a:lnTo>
                <a:pt x="871715" y="123191"/>
              </a:lnTo>
              <a:lnTo>
                <a:pt x="871715" y="18077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801A7-BA12-44C2-9D04-071B7A0C3796}">
      <dsp:nvSpPr>
        <dsp:cNvPr id="0" name=""/>
        <dsp:cNvSpPr/>
      </dsp:nvSpPr>
      <dsp:spPr>
        <a:xfrm>
          <a:off x="2438657" y="2159339"/>
          <a:ext cx="767170" cy="180773"/>
        </a:xfrm>
        <a:custGeom>
          <a:avLst/>
          <a:gdLst/>
          <a:ahLst/>
          <a:cxnLst/>
          <a:rect l="0" t="0" r="0" b="0"/>
          <a:pathLst>
            <a:path>
              <a:moveTo>
                <a:pt x="767170" y="0"/>
              </a:moveTo>
              <a:lnTo>
                <a:pt x="767170" y="123191"/>
              </a:lnTo>
              <a:lnTo>
                <a:pt x="0" y="123191"/>
              </a:lnTo>
              <a:lnTo>
                <a:pt x="0" y="18077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53F3E-BA6D-494A-94BE-2BAD3072207B}">
      <dsp:nvSpPr>
        <dsp:cNvPr id="0" name=""/>
        <dsp:cNvSpPr/>
      </dsp:nvSpPr>
      <dsp:spPr>
        <a:xfrm>
          <a:off x="801133" y="2159339"/>
          <a:ext cx="2404694" cy="180773"/>
        </a:xfrm>
        <a:custGeom>
          <a:avLst/>
          <a:gdLst/>
          <a:ahLst/>
          <a:cxnLst/>
          <a:rect l="0" t="0" r="0" b="0"/>
          <a:pathLst>
            <a:path>
              <a:moveTo>
                <a:pt x="2404694" y="0"/>
              </a:moveTo>
              <a:lnTo>
                <a:pt x="2404694" y="123191"/>
              </a:lnTo>
              <a:lnTo>
                <a:pt x="0" y="123191"/>
              </a:lnTo>
              <a:lnTo>
                <a:pt x="0" y="18077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5A8FE-06FA-4E7E-AAD6-23CED7A643D9}">
      <dsp:nvSpPr>
        <dsp:cNvPr id="0" name=""/>
        <dsp:cNvSpPr/>
      </dsp:nvSpPr>
      <dsp:spPr>
        <a:xfrm>
          <a:off x="2223216" y="977194"/>
          <a:ext cx="1965224" cy="1182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DF358E-2649-4FFE-A1C9-70F0C73255F7}">
      <dsp:nvSpPr>
        <dsp:cNvPr id="0" name=""/>
        <dsp:cNvSpPr/>
      </dsp:nvSpPr>
      <dsp:spPr>
        <a:xfrm>
          <a:off x="2292279" y="1042804"/>
          <a:ext cx="1965224" cy="1182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/>
              <a:solidFill>
                <a:schemeClr val="accent3"/>
              </a:solidFill>
              <a:effectLst/>
              <a:latin typeface="DisneyPark" pitchFamily="65" charset="-52"/>
            </a:rPr>
            <a:t>Дорожные знаки</a:t>
          </a:r>
          <a:endParaRPr lang="ru-RU" sz="3200" b="1" kern="1200" cap="none" spc="0" dirty="0">
            <a:ln/>
            <a:solidFill>
              <a:schemeClr val="accent3"/>
            </a:solidFill>
            <a:effectLst/>
            <a:latin typeface="DisneyPark" pitchFamily="65" charset="-52"/>
          </a:endParaRPr>
        </a:p>
      </dsp:txBody>
      <dsp:txXfrm>
        <a:off x="2292279" y="1042804"/>
        <a:ext cx="1965224" cy="1182145"/>
      </dsp:txXfrm>
    </dsp:sp>
    <dsp:sp modelId="{A6C0AA1B-780C-41E3-B26A-C525AD5B40B1}">
      <dsp:nvSpPr>
        <dsp:cNvPr id="0" name=""/>
        <dsp:cNvSpPr/>
      </dsp:nvSpPr>
      <dsp:spPr>
        <a:xfrm>
          <a:off x="2052" y="2340112"/>
          <a:ext cx="1598162" cy="838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9B589-8826-4A11-BFFA-53CAB22E4DE3}">
      <dsp:nvSpPr>
        <dsp:cNvPr id="0" name=""/>
        <dsp:cNvSpPr/>
      </dsp:nvSpPr>
      <dsp:spPr>
        <a:xfrm>
          <a:off x="71115" y="2405722"/>
          <a:ext cx="1598162" cy="838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DisneyPark" pitchFamily="65" charset="-52"/>
            </a:rPr>
            <a:t>Предписывающие</a:t>
          </a:r>
          <a:endParaRPr lang="ru-RU" sz="1800" b="1" kern="1200" dirty="0">
            <a:latin typeface="DisneyPark" pitchFamily="65" charset="-52"/>
          </a:endParaRPr>
        </a:p>
      </dsp:txBody>
      <dsp:txXfrm>
        <a:off x="71115" y="2405722"/>
        <a:ext cx="1598162" cy="838435"/>
      </dsp:txXfrm>
    </dsp:sp>
    <dsp:sp modelId="{5D3657A7-89E2-43D0-94BF-ABFA9A90CA8D}">
      <dsp:nvSpPr>
        <dsp:cNvPr id="0" name=""/>
        <dsp:cNvSpPr/>
      </dsp:nvSpPr>
      <dsp:spPr>
        <a:xfrm>
          <a:off x="1738341" y="2340112"/>
          <a:ext cx="1400633" cy="865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988A4-07D9-4F70-B929-05B701BE5318}">
      <dsp:nvSpPr>
        <dsp:cNvPr id="0" name=""/>
        <dsp:cNvSpPr/>
      </dsp:nvSpPr>
      <dsp:spPr>
        <a:xfrm>
          <a:off x="1807404" y="2405722"/>
          <a:ext cx="1400633" cy="865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DisneyPark" pitchFamily="65" charset="-52"/>
            </a:rPr>
            <a:t>Запрещающие</a:t>
          </a:r>
          <a:endParaRPr lang="ru-RU" sz="2000" b="0" kern="1200" dirty="0">
            <a:latin typeface="DisneyPark" pitchFamily="65" charset="-52"/>
          </a:endParaRPr>
        </a:p>
      </dsp:txBody>
      <dsp:txXfrm>
        <a:off x="1807404" y="2405722"/>
        <a:ext cx="1400633" cy="865191"/>
      </dsp:txXfrm>
    </dsp:sp>
    <dsp:sp modelId="{5F878F65-81DF-4E22-941E-F67A3AE44509}">
      <dsp:nvSpPr>
        <dsp:cNvPr id="0" name=""/>
        <dsp:cNvSpPr/>
      </dsp:nvSpPr>
      <dsp:spPr>
        <a:xfrm>
          <a:off x="3277101" y="2340112"/>
          <a:ext cx="1600884" cy="812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EBA2D-6E41-476F-99F5-4910F151FBAA}">
      <dsp:nvSpPr>
        <dsp:cNvPr id="0" name=""/>
        <dsp:cNvSpPr/>
      </dsp:nvSpPr>
      <dsp:spPr>
        <a:xfrm>
          <a:off x="3346164" y="2405722"/>
          <a:ext cx="1600884" cy="81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DisneyPark" pitchFamily="65" charset="-52"/>
            </a:rPr>
            <a:t>Информационные</a:t>
          </a:r>
          <a:endParaRPr lang="ru-RU" sz="2000" kern="1200" dirty="0">
            <a:latin typeface="DisneyPark" pitchFamily="65" charset="-52"/>
          </a:endParaRPr>
        </a:p>
      </dsp:txBody>
      <dsp:txXfrm>
        <a:off x="3346164" y="2405722"/>
        <a:ext cx="1600884" cy="812799"/>
      </dsp:txXfrm>
    </dsp:sp>
    <dsp:sp modelId="{A60B8B90-924E-41BC-B578-A0BAD4F4A12C}">
      <dsp:nvSpPr>
        <dsp:cNvPr id="0" name=""/>
        <dsp:cNvSpPr/>
      </dsp:nvSpPr>
      <dsp:spPr>
        <a:xfrm>
          <a:off x="5016112" y="2340112"/>
          <a:ext cx="1393491" cy="86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D3390C-8716-4268-BC02-375300BB505C}">
      <dsp:nvSpPr>
        <dsp:cNvPr id="0" name=""/>
        <dsp:cNvSpPr/>
      </dsp:nvSpPr>
      <dsp:spPr>
        <a:xfrm>
          <a:off x="5085176" y="2405722"/>
          <a:ext cx="1393491" cy="86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DisneyPark" pitchFamily="65" charset="-52"/>
            </a:rPr>
            <a:t>П</a:t>
          </a:r>
          <a:r>
            <a:rPr lang="ru-RU" sz="1600" b="1" kern="1200" dirty="0" smtClean="0">
              <a:latin typeface="DisneyPark" pitchFamily="65" charset="-52"/>
            </a:rPr>
            <a:t>редупреждающие</a:t>
          </a:r>
          <a:endParaRPr lang="ru-RU" sz="1400" b="1" kern="1200" dirty="0">
            <a:latin typeface="DisneyPark" pitchFamily="65" charset="-52"/>
          </a:endParaRPr>
        </a:p>
      </dsp:txBody>
      <dsp:txXfrm>
        <a:off x="5085176" y="2405722"/>
        <a:ext cx="1393491" cy="865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4499-6F78-4695-A1DF-026B1E810812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2886-8630-4FCD-9BD5-18BC271F2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47F5-8A32-4114-8304-DDC5DA38D9D8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29F2-773D-4BA5-90C9-7B6740B3B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17D0-A734-4712-A6EC-D16A73EE69D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F87E-4E11-4A41-A488-0A59F3BB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8379-0A3D-4A0C-A019-092CEA4D0BF1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0DDC-7C1C-445A-B878-056D3779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5096-1414-448B-8FAB-B096DA037C35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4A49-DD4C-4C3A-AE98-F6CCF1283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59C5-C1E6-4F0A-BFD5-38EBC1FC481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CB1C-180A-495E-9FBF-E49A7BE3B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C27C-B766-4176-9870-3C43858B1169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3B83-31F8-4EC6-A81C-C600A6950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989E4-ACDA-4E2C-B28D-E9D09B37587B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4436-39B5-4D5F-9FF1-A4D5FD54D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AD44-A99D-405B-BFC9-E29C880771F9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F2D4-DE3E-4604-9D0E-E55388D15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338-FEC5-4292-BFEE-4DA58F0E836E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012F-C05C-483C-8895-AA30A755A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B854-3F11-49CB-980D-B6DC6D42B54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CCE5-2F8D-43C1-B8AE-51943166D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A7CB5F-F983-499A-91CB-582A47B02CF2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11E68-4CBD-4F0D-A8E1-B06734CCC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496"/>
            <a:ext cx="7429552" cy="40005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Азбука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 </a:t>
            </a:r>
            <a:r>
              <a:rPr lang="ru-RU" sz="5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юного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 </a:t>
            </a:r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пешехода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33C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«Детский сад общеразвивающего вида № 95»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772816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DisneyPark" pitchFamily="65" charset="-52"/>
              </a:rPr>
              <a:t>Презентация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DisneyPark" pitchFamily="65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6612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Азарова И. П.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1 КК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6550223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Профилактика детского дорожно-транспортного травматизма «Зеленый огонек»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pic>
        <p:nvPicPr>
          <p:cNvPr id="5" name="Picture 2" descr="http://www.alla4u.ru/wp-content/uploads/2010/08/%D0%BF%D0%B4%D0%B4-%D1%81%D1%82%D0%B5%D0%BD%D0%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115616" y="0"/>
            <a:ext cx="5688632" cy="4581128"/>
          </a:xfrm>
          <a:prstGeom prst="cloudCallout">
            <a:avLst>
              <a:gd name="adj1" fmla="val -22373"/>
              <a:gd name="adj2" fmla="val 8734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548680"/>
            <a:ext cx="489654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_Romanus" pitchFamily="82" charset="-52"/>
              </a:rPr>
              <a:t>На проезжей части </a:t>
            </a:r>
          </a:p>
          <a:p>
            <a:r>
              <a:rPr lang="ru-RU" b="1" dirty="0" smtClean="0">
                <a:latin typeface="a_Romanus" pitchFamily="82" charset="-52"/>
              </a:rPr>
              <a:t>Не катайтесь дети</a:t>
            </a:r>
          </a:p>
          <a:p>
            <a:r>
              <a:rPr lang="ru-RU" b="1" dirty="0" smtClean="0">
                <a:latin typeface="a_Romanus" pitchFamily="82" charset="-52"/>
              </a:rPr>
              <a:t>Ни на самокате,</a:t>
            </a:r>
          </a:p>
          <a:p>
            <a:r>
              <a:rPr lang="ru-RU" b="1" dirty="0" smtClean="0">
                <a:latin typeface="a_Romanus" pitchFamily="82" charset="-52"/>
              </a:rPr>
              <a:t>Ни на велосипеде.</a:t>
            </a:r>
          </a:p>
          <a:p>
            <a:r>
              <a:rPr lang="ru-RU" b="1" dirty="0" smtClean="0">
                <a:latin typeface="a_Romanus" pitchFamily="82" charset="-52"/>
              </a:rPr>
              <a:t>Мчатся по дороге</a:t>
            </a:r>
          </a:p>
          <a:p>
            <a:r>
              <a:rPr lang="ru-RU" b="1" dirty="0" smtClean="0">
                <a:latin typeface="a_Romanus" pitchFamily="82" charset="-52"/>
              </a:rPr>
              <a:t>Быстрые машины,</a:t>
            </a:r>
          </a:p>
          <a:p>
            <a:r>
              <a:rPr lang="ru-RU" b="1" dirty="0" smtClean="0">
                <a:latin typeface="a_Romanus" pitchFamily="82" charset="-52"/>
              </a:rPr>
              <a:t>Там вы попадете</a:t>
            </a:r>
          </a:p>
          <a:p>
            <a:r>
              <a:rPr lang="ru-RU" b="1" dirty="0" smtClean="0">
                <a:latin typeface="a_Romanus" pitchFamily="82" charset="-52"/>
              </a:rPr>
              <a:t>Прямо к ним под шины.</a:t>
            </a:r>
          </a:p>
          <a:p>
            <a:r>
              <a:rPr lang="ru-RU" b="1" dirty="0" smtClean="0">
                <a:latin typeface="a_Romanus" pitchFamily="82" charset="-52"/>
              </a:rPr>
              <a:t>Повествование закончив,</a:t>
            </a:r>
          </a:p>
          <a:p>
            <a:r>
              <a:rPr lang="ru-RU" b="1" dirty="0" smtClean="0">
                <a:latin typeface="a_Romanus" pitchFamily="82" charset="-52"/>
              </a:rPr>
              <a:t>Хочу, дружок, сказать тебе</a:t>
            </a:r>
          </a:p>
          <a:p>
            <a:r>
              <a:rPr lang="ru-RU" b="1" dirty="0" smtClean="0">
                <a:latin typeface="a_Romanus" pitchFamily="82" charset="-52"/>
              </a:rPr>
              <a:t>Будь осторожен на дороге,</a:t>
            </a:r>
          </a:p>
          <a:p>
            <a:r>
              <a:rPr lang="ru-RU" b="1" dirty="0" smtClean="0">
                <a:latin typeface="a_Romanus" pitchFamily="82" charset="-52"/>
              </a:rPr>
              <a:t>Тогда, поверь, не быть беде!</a:t>
            </a:r>
            <a:endParaRPr lang="ru-RU" b="1" dirty="0">
              <a:latin typeface="a_Romanus" pitchFamily="82" charset="-52"/>
            </a:endParaRPr>
          </a:p>
        </p:txBody>
      </p:sp>
      <p:pic>
        <p:nvPicPr>
          <p:cNvPr id="36866" name="Picture 2" descr="http://ejka.ru/uploads/images/1/d/a/3/112/77cb918f35.jpg"/>
          <p:cNvPicPr>
            <a:picLocks noChangeAspect="1" noChangeArrowheads="1"/>
          </p:cNvPicPr>
          <p:nvPr/>
        </p:nvPicPr>
        <p:blipFill>
          <a:blip r:embed="rId3" cstate="print"/>
          <a:srcRect b="49934"/>
          <a:stretch>
            <a:fillRect/>
          </a:stretch>
        </p:blipFill>
        <p:spPr bwMode="auto">
          <a:xfrm>
            <a:off x="5217172" y="4077072"/>
            <a:ext cx="392682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1124744"/>
            <a:ext cx="56886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Цели и задачи:</a:t>
            </a:r>
          </a:p>
          <a:p>
            <a:pPr>
              <a:buClr>
                <a:srgbClr val="0066FF"/>
              </a:buClr>
              <a:buFont typeface="Wingdings" pitchFamily="2" charset="2"/>
              <a:buChar char="v"/>
            </a:pPr>
            <a:r>
              <a:rPr lang="ru-RU" b="1" dirty="0">
                <a:latin typeface="a_Romanus" pitchFamily="82" charset="-52"/>
              </a:rPr>
              <a:t> </a:t>
            </a:r>
            <a:r>
              <a:rPr lang="ru-RU" sz="2000" b="1" dirty="0" smtClean="0">
                <a:latin typeface="a_Romanus" pitchFamily="82" charset="-52"/>
                <a:cs typeface="Times New Roman" pitchFamily="18" charset="0"/>
              </a:rPr>
              <a:t>Систематизировать знания детей о правилах дорожного движения.</a:t>
            </a:r>
          </a:p>
          <a:p>
            <a:pPr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2000" b="1" dirty="0">
                <a:latin typeface="a_Romanus" pitchFamily="82" charset="-52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_Romanus" pitchFamily="82" charset="-52"/>
                <a:cs typeface="Times New Roman" pitchFamily="18" charset="0"/>
              </a:rPr>
              <a:t>Расширить знания детей о классификации дорожных знаков.</a:t>
            </a:r>
          </a:p>
          <a:p>
            <a:pPr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2000" b="1" dirty="0">
                <a:latin typeface="a_Romanus" pitchFamily="82" charset="-52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_Romanus" pitchFamily="82" charset="-52"/>
                <a:cs typeface="Times New Roman" pitchFamily="18" charset="0"/>
              </a:rPr>
              <a:t>Обобщить представление детей о классификации транспорта.</a:t>
            </a:r>
          </a:p>
          <a:p>
            <a:pPr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2000" b="1" dirty="0">
                <a:latin typeface="a_Romanus" pitchFamily="82" charset="-52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_Romanus" pitchFamily="82" charset="-52"/>
                <a:cs typeface="Times New Roman" pitchFamily="18" charset="0"/>
              </a:rPr>
              <a:t>Закрепить основные правила поведения пешехода на улице.</a:t>
            </a:r>
          </a:p>
          <a:p>
            <a:pPr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2000" b="1" dirty="0">
                <a:latin typeface="a_Romanus" pitchFamily="82" charset="-52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_Romanus" pitchFamily="82" charset="-52"/>
                <a:cs typeface="Times New Roman" pitchFamily="18" charset="0"/>
              </a:rPr>
              <a:t>Развивать логическое мышление, память и сообразительность.</a:t>
            </a:r>
          </a:p>
          <a:p>
            <a:pPr>
              <a:buClr>
                <a:srgbClr val="0066FF"/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isneyPark" pitchFamily="65" charset="-52"/>
              </a:rPr>
              <a:t>Автомульти</a:t>
            </a:r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267744" y="2132856"/>
            <a:ext cx="5904656" cy="1800200"/>
          </a:xfrm>
          <a:prstGeom prst="wedgeEllipseCallout">
            <a:avLst>
              <a:gd name="adj1" fmla="val -52858"/>
              <a:gd name="adj2" fmla="val 103560"/>
            </a:avLst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539552" y="1340768"/>
            <a:ext cx="5976664" cy="1728192"/>
          </a:xfrm>
          <a:prstGeom prst="wedgeEllipseCallout">
            <a:avLst>
              <a:gd name="adj1" fmla="val -32524"/>
              <a:gd name="adj2" fmla="val 12476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51720" y="1484784"/>
            <a:ext cx="352839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  <a:cs typeface="Times New Roman" pitchFamily="18" charset="0"/>
              </a:rPr>
              <a:t>Давайте ответим на вопросы из мультфильмов и сказок, в которых упоминаются транспортные средства?!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pic>
        <p:nvPicPr>
          <p:cNvPr id="5124" name="Picture 4" descr="C:\Documents and Settings\Loner\Local Settings\Temporary Internet Files\Content.IE5\U2MDRE2P\MC9004262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5104"/>
            <a:ext cx="2763990" cy="20588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43808" y="24928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 чём ехал Емеля к царю во дворец?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29249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на печке.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2564904"/>
            <a:ext cx="417646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Во что превратила добрая фея тыкву для Золушки?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31840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карету.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Documents and Settings\Loner\Local Settings\Temporary Internet Files\Content.IE5\GZNVSXT3\MC9004077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561580" cy="193001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987824" y="25649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Личный транспорт Бабы-Яги?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ступа.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Documents and Settings\Loner\Local Settings\Temporary Internet Files\Content.IE5\YATX24RG\MC90043586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005064"/>
            <a:ext cx="3096344" cy="251236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987824" y="25649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4.На чём катался Кай?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848" y="31409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на санках.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 descr="C:\Documents and Settings\Loner\Local Settings\Temporary Internet Files\Content.IE5\U2MDRE2P\MC90023429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365104"/>
            <a:ext cx="2634558" cy="178655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915816" y="256490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Любимый двухколёсный вид транспорта кота Леопольда?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велосипед.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1" name="Picture 11" descr="C:\Documents and Settings\Loner\Local Settings\Temporary Internet Files\Content.IE5\U2MDRE2P\MC90043222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2816" y="4293096"/>
            <a:ext cx="2985077" cy="1800200"/>
          </a:xfrm>
          <a:prstGeom prst="rect">
            <a:avLst/>
          </a:prstGeom>
          <a:noFill/>
        </p:spPr>
      </p:pic>
      <p:sp>
        <p:nvSpPr>
          <p:cNvPr id="36" name="Выноска-облако 35"/>
          <p:cNvSpPr/>
          <p:nvPr/>
        </p:nvSpPr>
        <p:spPr>
          <a:xfrm>
            <a:off x="1835696" y="2060848"/>
            <a:ext cx="6264696" cy="2376264"/>
          </a:xfrm>
          <a:prstGeom prst="cloudCallout">
            <a:avLst>
              <a:gd name="adj1" fmla="val -45112"/>
              <a:gd name="adj2" fmla="val 7164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347864" y="2564904"/>
            <a:ext cx="493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Молодцы!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6" grpId="0"/>
      <p:bldP spid="16" grpId="1"/>
      <p:bldP spid="12" grpId="0"/>
      <p:bldP spid="12" grpId="1"/>
      <p:bldP spid="13" grpId="0"/>
      <p:bldP spid="13" grpId="1"/>
      <p:bldP spid="18" grpId="0" animBg="1"/>
      <p:bldP spid="18" grpId="1" animBg="1"/>
      <p:bldP spid="19" grpId="0" build="allAtOnce"/>
      <p:bldP spid="21" grpId="0" build="allAtOnce"/>
      <p:bldP spid="22" grpId="0"/>
      <p:bldP spid="22" grpId="1"/>
      <p:bldP spid="25" grpId="0"/>
      <p:bldP spid="25" grpId="1"/>
      <p:bldP spid="26" grpId="2"/>
      <p:bldP spid="26" grpId="3"/>
      <p:bldP spid="32" grpId="2"/>
      <p:bldP spid="32" grpId="3"/>
      <p:bldP spid="33" grpId="1" build="allAtOnce"/>
      <p:bldP spid="33" grpId="2" build="allAtOnce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isneyPark" pitchFamily="65" charset="-52"/>
              </a:rPr>
              <a:t>Ребусы</a:t>
            </a:r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79512" y="1412776"/>
            <a:ext cx="6696744" cy="1512168"/>
          </a:xfrm>
          <a:prstGeom prst="wedgeEllipseCallout">
            <a:avLst>
              <a:gd name="adj1" fmla="val -33029"/>
              <a:gd name="adj2" fmla="val 117099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184482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  <a:cs typeface="Times New Roman" pitchFamily="18" charset="0"/>
              </a:rPr>
              <a:t>Давайте разгадывать ребусы вместе!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  <a:cs typeface="Times New Roman" pitchFamily="18" charset="0"/>
            </a:endParaRPr>
          </a:p>
        </p:txBody>
      </p:sp>
      <p:pic>
        <p:nvPicPr>
          <p:cNvPr id="8" name="Picture 2" descr="http://www.uidru.cdutt.ru/images/p58_perekres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248472" cy="15577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2" descr="C:\Documents and Settings\Loner\Local Settings\Temporary Internet Files\Content.IE5\GZNVSXT3\MC9004324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376264" cy="15530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2160" y="42210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_Romanus" pitchFamily="82" charset="-52"/>
              </a:rPr>
              <a:t>Перекресток</a:t>
            </a:r>
            <a:endParaRPr lang="ru-RU" sz="2400" b="1" dirty="0">
              <a:solidFill>
                <a:srgbClr val="0000FF"/>
              </a:solidFill>
              <a:latin typeface="a_Romanus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3356992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DisneyPark" pitchFamily="65" charset="-52"/>
              </a:rPr>
              <a:t>Ответ: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DisneyPark" pitchFamily="65" charset="-52"/>
            </a:endParaRPr>
          </a:p>
        </p:txBody>
      </p:sp>
      <p:pic>
        <p:nvPicPr>
          <p:cNvPr id="13" name="Picture 12" descr="http://www.uidru.cdutt.ru/images/p58_doro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12776"/>
            <a:ext cx="4320480" cy="21122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84168" y="41490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_Romanus" pitchFamily="82" charset="-52"/>
              </a:rPr>
              <a:t>Дорога</a:t>
            </a:r>
            <a:endParaRPr lang="ru-RU" sz="2400" b="1" dirty="0">
              <a:solidFill>
                <a:srgbClr val="0000FF"/>
              </a:solidFill>
              <a:latin typeface="a_Romanus" pitchFamily="82" charset="-52"/>
            </a:endParaRPr>
          </a:p>
        </p:txBody>
      </p:sp>
      <p:pic>
        <p:nvPicPr>
          <p:cNvPr id="18435" name="Picture 3" descr="C:\Documents and Settings\Loner\Local Settings\Temporary Internet Files\Content.IE5\U2MDRE2P\MP90042767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653136"/>
            <a:ext cx="2410915" cy="1606649"/>
          </a:xfrm>
          <a:prstGeom prst="rect">
            <a:avLst/>
          </a:prstGeom>
          <a:noFill/>
        </p:spPr>
      </p:pic>
      <p:pic>
        <p:nvPicPr>
          <p:cNvPr id="15" name="Picture 6" descr="http://www.uidru.cdutt.ru/images/p58_perex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556792"/>
            <a:ext cx="4302858" cy="19442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084168" y="41490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_Romanus" pitchFamily="82" charset="-52"/>
              </a:rPr>
              <a:t>Пешеход</a:t>
            </a:r>
            <a:endParaRPr lang="ru-RU" sz="2400" b="1" dirty="0">
              <a:solidFill>
                <a:srgbClr val="0000FF"/>
              </a:solidFill>
              <a:latin typeface="a_Romanus" pitchFamily="82" charset="-52"/>
            </a:endParaRPr>
          </a:p>
        </p:txBody>
      </p:sp>
      <p:pic>
        <p:nvPicPr>
          <p:cNvPr id="18436" name="Picture 4" descr="C:\Documents and Settings\Loner\Local Settings\Temporary Internet Files\Content.IE5\VUDL2BEX\MC90043203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653136"/>
            <a:ext cx="1827886" cy="182788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83768" y="3573016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DisneyPark" pitchFamily="65" charset="-52"/>
              </a:rPr>
              <a:t>Ответ: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DisneyPark" pitchFamily="65" charset="-52"/>
            </a:endParaRPr>
          </a:p>
        </p:txBody>
      </p:sp>
      <p:pic>
        <p:nvPicPr>
          <p:cNvPr id="19" name="Picture 8" descr="http://www.uidru.cdutt.ru/images/p58_ulic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484784"/>
            <a:ext cx="2987824" cy="17063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555776" y="43651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_Romanus" pitchFamily="82" charset="-52"/>
              </a:rPr>
              <a:t>Улица</a:t>
            </a:r>
            <a:endParaRPr lang="ru-RU" sz="2400" b="1" dirty="0">
              <a:solidFill>
                <a:srgbClr val="0000FF"/>
              </a:solidFill>
              <a:latin typeface="a_Romanus" pitchFamily="82" charset="-52"/>
            </a:endParaRPr>
          </a:p>
        </p:txBody>
      </p:sp>
      <p:pic>
        <p:nvPicPr>
          <p:cNvPr id="18437" name="Picture 5" descr="C:\Documents and Settings\Loner\Local Settings\Temporary Internet Files\Content.IE5\YATX24RG\MC90043515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3" y="4941168"/>
            <a:ext cx="2280067" cy="1512168"/>
          </a:xfrm>
          <a:prstGeom prst="rect">
            <a:avLst/>
          </a:prstGeom>
          <a:noFill/>
        </p:spPr>
      </p:pic>
      <p:pic>
        <p:nvPicPr>
          <p:cNvPr id="22" name="Picture 4" descr="http://www.uidru.cdutt.ru/images/p58_ostanov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1700808"/>
            <a:ext cx="4536504" cy="155753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843808" y="43651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_Romanus" pitchFamily="82" charset="-52"/>
              </a:rPr>
              <a:t>Остановка</a:t>
            </a:r>
            <a:endParaRPr lang="ru-RU" sz="2400" b="1" dirty="0">
              <a:solidFill>
                <a:srgbClr val="0000FF"/>
              </a:solidFill>
              <a:latin typeface="a_Romanus" pitchFamily="82" charset="-52"/>
            </a:endParaRPr>
          </a:p>
        </p:txBody>
      </p:sp>
      <p:pic>
        <p:nvPicPr>
          <p:cNvPr id="18438" name="Picture 6" descr="C:\Documents and Settings\Loner\Local Settings\Temporary Internet Files\Content.IE5\VUDL2BEX\MC90043548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4725144"/>
            <a:ext cx="1841500" cy="1809750"/>
          </a:xfrm>
          <a:prstGeom prst="rect">
            <a:avLst/>
          </a:prstGeom>
          <a:noFill/>
        </p:spPr>
      </p:pic>
      <p:pic>
        <p:nvPicPr>
          <p:cNvPr id="25" name="Picture 10" descr="http://www.uidru.cdutt.ru/images/p58_pravil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1988840"/>
            <a:ext cx="3312368" cy="144016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3347864" y="43651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_Romanus" pitchFamily="82" charset="-52"/>
              </a:rPr>
              <a:t>Правила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9" name="Picture 7" descr="C:\Documents and Settings\Loner\Local Settings\Temporary Internet Files\Content.IE5\VUDL2BEX\MC900439819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4653136"/>
            <a:ext cx="2376264" cy="2376264"/>
          </a:xfrm>
          <a:prstGeom prst="rect">
            <a:avLst/>
          </a:prstGeom>
          <a:noFill/>
        </p:spPr>
      </p:pic>
      <p:sp>
        <p:nvSpPr>
          <p:cNvPr id="28" name="Выноска-облако 27"/>
          <p:cNvSpPr/>
          <p:nvPr/>
        </p:nvSpPr>
        <p:spPr>
          <a:xfrm>
            <a:off x="1547664" y="1268760"/>
            <a:ext cx="6840760" cy="3024336"/>
          </a:xfrm>
          <a:prstGeom prst="cloudCallout">
            <a:avLst>
              <a:gd name="adj1" fmla="val -41611"/>
              <a:gd name="adj2" fmla="val 6609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339752" y="227687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Молодцы! Вы справились!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11" grpId="0"/>
      <p:bldP spid="11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3" grpId="0" build="allAtOnce"/>
      <p:bldP spid="26" grpId="0"/>
      <p:bldP spid="26" grpId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isneyPark" pitchFamily="65" charset="-52"/>
              </a:rPr>
              <a:t>Загадки</a:t>
            </a:r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323528" y="1340768"/>
            <a:ext cx="6840760" cy="1728192"/>
          </a:xfrm>
          <a:prstGeom prst="wedgeEllipseCallout">
            <a:avLst>
              <a:gd name="adj1" fmla="val -33811"/>
              <a:gd name="adj2" fmla="val 10102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71600" y="170080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Разгадаем вместе загадки?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4941168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merican Retro" pitchFamily="66" charset="0"/>
              </a:rPr>
              <a:t>Я по городу иду,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Я в беду не попаду.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Потому что твёрдо знаю </a:t>
            </a:r>
            <a:r>
              <a:rPr lang="ru-RU" sz="2400" b="1" dirty="0" smtClean="0">
                <a:latin typeface="American Retro" pitchFamily="66" charset="0"/>
              </a:rPr>
              <a:t>-</a:t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Правила я выполняю.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7704" y="148478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merican Retro" pitchFamily="66" charset="0"/>
              </a:rPr>
              <a:t>Ответ: пешеход.</a:t>
            </a:r>
          </a:p>
          <a:p>
            <a:endParaRPr lang="ru-RU" sz="3600" dirty="0" smtClean="0">
              <a:latin typeface="American Retro" pitchFamily="66" charset="0"/>
            </a:endParaRPr>
          </a:p>
          <a:p>
            <a:endParaRPr lang="ru-RU" sz="3600" dirty="0">
              <a:latin typeface="American Retro" pitchFamily="66" charset="0"/>
            </a:endParaRPr>
          </a:p>
        </p:txBody>
      </p:sp>
      <p:pic>
        <p:nvPicPr>
          <p:cNvPr id="19459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60848"/>
            <a:ext cx="1728192" cy="2426823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835696" y="1412776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merican Retro" pitchFamily="66" charset="0"/>
              </a:rPr>
              <a:t>Здесь не катится автобус.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Здесь трамваи не пройдут.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Здесь спокойно пешеходы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Вдоль по улице идут.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Для машин и для трамвая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Путь-дорога есть другая.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2200" y="29969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merican Retro" pitchFamily="66" charset="0"/>
              </a:rPr>
              <a:t>Ответ: тротуар.</a:t>
            </a:r>
            <a:endParaRPr lang="ru-RU" sz="2400" b="1" dirty="0">
              <a:latin typeface="American Retro" pitchFamily="66" charset="0"/>
            </a:endParaRPr>
          </a:p>
        </p:txBody>
      </p:sp>
      <p:pic>
        <p:nvPicPr>
          <p:cNvPr id="19460" name="Picture 4" descr="C:\Documents and Settings\Loner\Local Settings\Temporary Internet Files\Content.IE5\GZNVSXT3\MP9004226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429000"/>
            <a:ext cx="2016224" cy="204215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339752" y="4797152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merican Retro" pitchFamily="66" charset="0"/>
              </a:rPr>
              <a:t>Полосатая лошадка,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 smtClean="0">
                <a:latin typeface="American Retro" pitchFamily="66" charset="0"/>
              </a:rPr>
              <a:t>Её  </a:t>
            </a:r>
            <a:r>
              <a:rPr lang="ru-RU" sz="2400" b="1" dirty="0">
                <a:latin typeface="American Retro" pitchFamily="66" charset="0"/>
              </a:rPr>
              <a:t>„зеброю” зовут.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Но не та, что в зоопарке,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По ней люди все идут.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48064" y="13407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merican Retro" pitchFamily="66" charset="0"/>
              </a:rPr>
              <a:t>Ответ: пешеходный переход. </a:t>
            </a:r>
            <a:endParaRPr lang="ru-RU" sz="2400" b="1" dirty="0">
              <a:latin typeface="American Retro" pitchFamily="66" charset="0"/>
            </a:endParaRPr>
          </a:p>
        </p:txBody>
      </p:sp>
      <p:pic>
        <p:nvPicPr>
          <p:cNvPr id="19461" name="Picture 5" descr="C:\Documents and Settings\Loner\Local Settings\Temporary Internet Files\Content.IE5\VUDL2BEX\MC9004320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1827886" cy="182788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436096" y="1412776"/>
            <a:ext cx="34563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merican Retro" pitchFamily="66" charset="0"/>
              </a:rPr>
              <a:t>Он имеет по три глаза,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По три с каждой стороны,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И хотя ещё ни разу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Не смотрел он всеми сразу -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Все глаза ему нужны.</a:t>
            </a:r>
            <a:r>
              <a:rPr lang="ru-RU" sz="2400" b="1" dirty="0" smtClean="0">
                <a:latin typeface="American Retro" pitchFamily="66" charset="0"/>
              </a:rPr>
              <a:t/>
            </a:r>
            <a:br>
              <a:rPr lang="ru-RU" sz="2400" b="1" dirty="0" smtClean="0">
                <a:latin typeface="American Retro" pitchFamily="66" charset="0"/>
              </a:rPr>
            </a:br>
            <a:r>
              <a:rPr lang="ru-RU" sz="2400" b="1" dirty="0">
                <a:latin typeface="American Retro" pitchFamily="66" charset="0"/>
              </a:rPr>
              <a:t>Он висит тут с давних пор.</a:t>
            </a:r>
            <a:r>
              <a:rPr lang="ru-RU" sz="2000" b="1" dirty="0" smtClean="0">
                <a:latin typeface="American Retro" pitchFamily="66" charset="0"/>
              </a:rPr>
              <a:t/>
            </a:r>
            <a:br>
              <a:rPr lang="ru-RU" sz="2000" b="1" dirty="0" smtClean="0">
                <a:latin typeface="American Retro" pitchFamily="66" charset="0"/>
              </a:rPr>
            </a:br>
            <a:r>
              <a:rPr lang="ru-RU" sz="2000" b="1" dirty="0">
                <a:latin typeface="American Retro" pitchFamily="66" charset="0"/>
              </a:rPr>
              <a:t>Что же это? 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3768" y="38610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merican Retro" pitchFamily="66" charset="0"/>
              </a:rPr>
              <a:t>Ответ: светофор.</a:t>
            </a:r>
            <a:endParaRPr lang="ru-RU" sz="2400" b="1" dirty="0">
              <a:latin typeface="American Retro" pitchFamily="66" charset="0"/>
            </a:endParaRPr>
          </a:p>
        </p:txBody>
      </p:sp>
      <p:pic>
        <p:nvPicPr>
          <p:cNvPr id="19462" name="Picture 6" descr="C:\Documents and Settings\Loner\Local Settings\Temporary Internet Files\Content.IE5\GZNVSXT3\MC900382591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437112"/>
            <a:ext cx="2264296" cy="2264296"/>
          </a:xfrm>
          <a:prstGeom prst="rect">
            <a:avLst/>
          </a:prstGeom>
          <a:noFill/>
        </p:spPr>
      </p:pic>
      <p:sp>
        <p:nvSpPr>
          <p:cNvPr id="40" name="Выноска-облако 39"/>
          <p:cNvSpPr/>
          <p:nvPr/>
        </p:nvSpPr>
        <p:spPr>
          <a:xfrm>
            <a:off x="1619672" y="1700808"/>
            <a:ext cx="6120680" cy="2664296"/>
          </a:xfrm>
          <a:prstGeom prst="cloudCallout">
            <a:avLst>
              <a:gd name="adj1" fmla="val -39914"/>
              <a:gd name="adj2" fmla="val 6657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11760" y="234888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Вы отлично справились с этим заданием!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/>
      <p:bldP spid="27" grpId="1"/>
      <p:bldP spid="28" grpId="0"/>
      <p:bldP spid="28" grpId="1"/>
      <p:bldP spid="29" grpId="0"/>
      <p:bldP spid="29" grpId="2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8" grpId="0"/>
      <p:bldP spid="38" grpId="1"/>
      <p:bldP spid="39" grpId="0"/>
      <p:bldP spid="39" grpId="1"/>
      <p:bldP spid="40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isneyPark" pitchFamily="65" charset="-52"/>
              </a:rPr>
              <a:t>Классификация знаков</a:t>
            </a:r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043608" y="1412776"/>
            <a:ext cx="7272808" cy="2520280"/>
          </a:xfrm>
          <a:prstGeom prst="wedgeEllipseCallout">
            <a:avLst>
              <a:gd name="adj1" fmla="val -38166"/>
              <a:gd name="adj2" fmla="val 7201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23728" y="1916832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А теперь я расскажу о том, какими разными бывают знаки!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483768" y="2492896"/>
          <a:ext cx="64807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179512" y="1268760"/>
            <a:ext cx="6552728" cy="1152128"/>
          </a:xfrm>
          <a:prstGeom prst="wedgeRoundRectCallout">
            <a:avLst>
              <a:gd name="adj1" fmla="val -36091"/>
              <a:gd name="adj2" fmla="val 172084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Итак, знаки бывают: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11967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п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редписывающие,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7008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з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апрещающие,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70080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информационные,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17008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п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редупреждающие.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7" grpId="1"/>
      <p:bldP spid="7" grpId="2"/>
      <p:bldGraphic spid="8" grpId="0">
        <p:bldAsOne/>
      </p:bldGraphic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c.academic.ru/pictures/bse/jpg/0275934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704" y="2420888"/>
            <a:ext cx="7093296" cy="2525213"/>
          </a:xfrm>
          <a:prstGeom prst="rect">
            <a:avLst/>
          </a:prstGeom>
          <a:noFill/>
        </p:spPr>
      </p:pic>
      <p:pic>
        <p:nvPicPr>
          <p:cNvPr id="21508" name="Picture 4" descr="http://dic.academic.ru/pictures/bse/jpg/0224878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6400711" cy="3744416"/>
          </a:xfrm>
          <a:prstGeom prst="rect">
            <a:avLst/>
          </a:prstGeom>
          <a:noFill/>
        </p:spPr>
      </p:pic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512" y="188640"/>
            <a:ext cx="8208912" cy="1656184"/>
          </a:xfrm>
          <a:prstGeom prst="wedgeRoundRectCallout">
            <a:avLst>
              <a:gd name="adj1" fmla="val -43199"/>
              <a:gd name="adj2" fmla="val 166468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260648"/>
            <a:ext cx="65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isneyPark" pitchFamily="65" charset="-52"/>
              </a:rPr>
              <a:t>Предписывающие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isneyPark" pitchFamily="65" charset="-52"/>
              </a:rPr>
              <a:t>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isneyPark" pitchFamily="65" charset="-52"/>
              </a:rPr>
              <a:t>знаки.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isneyPark" pitchFamily="65" charset="-52"/>
              </a:rPr>
              <a:t>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Их 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применяют для введения или отмены режимов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движения.</a:t>
            </a:r>
            <a:endParaRPr lang="ru-RU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60648"/>
            <a:ext cx="6120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isneyPark" pitchFamily="65" charset="-52"/>
              </a:rPr>
              <a:t>Запрещающие знаки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вводят 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или изменяют ограничения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движения.</a:t>
            </a:r>
            <a:endParaRPr lang="ru-RU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8640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rgbClr val="0070C0"/>
                </a:solidFill>
                <a:latin typeface="DisneyPark" pitchFamily="65" charset="-52"/>
              </a:rPr>
              <a:t> 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Информационные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 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знаки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информируют 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участников движения о расположенных на пути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населенных 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пунктах и других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объектах.</a:t>
            </a:r>
            <a:endParaRPr lang="ru-RU" sz="3400" dirty="0">
              <a:latin typeface="DisneyPark" pitchFamily="65" charset="-52"/>
            </a:endParaRPr>
          </a:p>
        </p:txBody>
      </p:sp>
      <p:pic>
        <p:nvPicPr>
          <p:cNvPr id="21510" name="Picture 6" descr="http://www.abris-info.ru/img/dd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636912"/>
            <a:ext cx="4820394" cy="33351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404664"/>
            <a:ext cx="7128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isneyPark" pitchFamily="65" charset="-52"/>
              </a:rPr>
              <a:t>Предупреждающие знаки </a:t>
            </a:r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предупреждают 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участников дорожного движения об опасностях.</a:t>
            </a:r>
          </a:p>
        </p:txBody>
      </p:sp>
      <p:pic>
        <p:nvPicPr>
          <p:cNvPr id="21512" name="Picture 8" descr="http://www.build2last.ru/images_services/1505/big/preduprezhdayuschie-znaki-cena.jpg"/>
          <p:cNvPicPr>
            <a:picLocks noChangeAspect="1" noChangeArrowheads="1"/>
          </p:cNvPicPr>
          <p:nvPr/>
        </p:nvPicPr>
        <p:blipFill>
          <a:blip r:embed="rId6" cstate="print"/>
          <a:srcRect r="-250" b="18819"/>
          <a:stretch>
            <a:fillRect/>
          </a:stretch>
        </p:blipFill>
        <p:spPr bwMode="auto">
          <a:xfrm>
            <a:off x="3923928" y="1916832"/>
            <a:ext cx="4536504" cy="4851920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1619672" y="1772816"/>
            <a:ext cx="6696744" cy="2304256"/>
          </a:xfrm>
          <a:prstGeom prst="cloudCallout">
            <a:avLst>
              <a:gd name="adj1" fmla="val -40682"/>
              <a:gd name="adj2" fmla="val 8444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55776" y="2276872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Я надеюсь, что знакомство со знаками прошло успешно. 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 build="allAtOnce"/>
      <p:bldP spid="11" grpId="0"/>
      <p:bldP spid="11" grpId="1"/>
      <p:bldP spid="13" grpId="0"/>
      <p:bldP spid="13" grpId="1"/>
      <p:bldP spid="17" grpId="0" animBg="1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51520" y="260648"/>
            <a:ext cx="7992888" cy="2520280"/>
          </a:xfrm>
          <a:prstGeom prst="wedgeEllipseCallout">
            <a:avLst>
              <a:gd name="adj1" fmla="val -42019"/>
              <a:gd name="adj2" fmla="val 9508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4046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Еще один очень важный элемент дорожного движения – светофор.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55679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Они бывают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транспортные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5567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пешеходные.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pic>
        <p:nvPicPr>
          <p:cNvPr id="22529" name="Picture 1" descr="C:\Documents and Settings\Loner\Local Settings\Temporary Internet Files\Content.IE5\U2MDRE2P\MC90038259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852936"/>
            <a:ext cx="3848472" cy="3848472"/>
          </a:xfrm>
          <a:prstGeom prst="rect">
            <a:avLst/>
          </a:prstGeom>
          <a:noFill/>
        </p:spPr>
      </p:pic>
      <p:pic>
        <p:nvPicPr>
          <p:cNvPr id="22531" name="Picture 3" descr="http://www.stroyland.biz/netcat_files/11/3/idn500_1_26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46"/>
          <a:stretch>
            <a:fillRect/>
          </a:stretch>
        </p:blipFill>
        <p:spPr bwMode="auto">
          <a:xfrm>
            <a:off x="6660232" y="2996952"/>
            <a:ext cx="1892002" cy="323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babbie.ru/uploads/posts/2012-10/do3n2avo10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22885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isneyPark" pitchFamily="65" charset="-52"/>
              </a:rPr>
              <a:t>Классификация транспорта</a:t>
            </a:r>
            <a:endParaRPr lang="ru-RU" sz="72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2214554"/>
            <a:ext cx="5072098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7744" y="2132856"/>
            <a:ext cx="401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Транспорт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03648" y="2708920"/>
            <a:ext cx="6218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19872" y="270892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8" idx="1"/>
          </p:cNvCxnSpPr>
          <p:nvPr/>
        </p:nvCxnSpPr>
        <p:spPr>
          <a:xfrm>
            <a:off x="5508104" y="2708920"/>
            <a:ext cx="295269" cy="670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95536" y="3140968"/>
            <a:ext cx="1909446" cy="7875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55776" y="3573016"/>
            <a:ext cx="2088232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08104" y="3284984"/>
            <a:ext cx="2016224" cy="6480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08304" y="2636912"/>
            <a:ext cx="1368152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55576" y="3356992"/>
            <a:ext cx="255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Наземный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3717032"/>
            <a:ext cx="200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Водный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3429000"/>
            <a:ext cx="277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Воздушный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4718" y="2708920"/>
            <a:ext cx="174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sneyPark" pitchFamily="65" charset="-52"/>
              </a:rPr>
              <a:t>Подземный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sneyPark" pitchFamily="65" charset="-52"/>
            </a:endParaRPr>
          </a:p>
        </p:txBody>
      </p:sp>
      <p:pic>
        <p:nvPicPr>
          <p:cNvPr id="34820" name="Picture 4" descr="C:\Documents and Settings\Loner\Local Settings\Temporary Internet Files\Content.IE5\U2MDRE2P\MP90044906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077072"/>
            <a:ext cx="2669698" cy="2441291"/>
          </a:xfrm>
          <a:prstGeom prst="rect">
            <a:avLst/>
          </a:prstGeom>
          <a:noFill/>
        </p:spPr>
      </p:pic>
      <p:pic>
        <p:nvPicPr>
          <p:cNvPr id="34821" name="Picture 5" descr="C:\Documents and Settings\Loner\Local Settings\Temporary Internet Files\Content.IE5\YATX24RG\MC90044039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3247256" cy="3247256"/>
          </a:xfrm>
          <a:prstGeom prst="rect">
            <a:avLst/>
          </a:prstGeom>
          <a:noFill/>
        </p:spPr>
      </p:pic>
      <p:pic>
        <p:nvPicPr>
          <p:cNvPr id="34825" name="Picture 9" descr="C:\Documents and Settings\Loner\Local Settings\Temporary Internet Files\Content.IE5\VUDL2BEX\MC90044038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645024"/>
            <a:ext cx="3603848" cy="3603848"/>
          </a:xfrm>
          <a:prstGeom prst="rect">
            <a:avLst/>
          </a:prstGeom>
          <a:noFill/>
        </p:spPr>
      </p:pic>
      <p:pic>
        <p:nvPicPr>
          <p:cNvPr id="34826" name="Picture 10" descr="C:\Documents and Settings\Loner\Local Settings\Temporary Internet Files\Content.IE5\GZNVSXT3\MC9001500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21088"/>
            <a:ext cx="2989152" cy="239162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6732240" y="2492896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5B4F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375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Grey Wolf</cp:lastModifiedBy>
  <cp:revision>70</cp:revision>
  <dcterms:created xsi:type="dcterms:W3CDTF">2011-01-05T18:31:26Z</dcterms:created>
  <dcterms:modified xsi:type="dcterms:W3CDTF">2014-02-26T17:55:07Z</dcterms:modified>
</cp:coreProperties>
</file>