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1" r:id="rId5"/>
    <p:sldId id="264" r:id="rId6"/>
    <p:sldId id="266" r:id="rId7"/>
    <p:sldId id="271" r:id="rId8"/>
    <p:sldId id="272" r:id="rId9"/>
    <p:sldId id="27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1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010AF7-A935-4C31-9A37-157FD450547C}" type="datetimeFigureOut">
              <a:rPr lang="ru-RU" smtClean="0"/>
              <a:t>23.10.2014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321C6F3-82DC-40FC-AFA6-C67693E004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       Вот </a:t>
            </a:r>
            <a:r>
              <a:rPr lang="ru-RU" dirty="0" smtClean="0">
                <a:solidFill>
                  <a:srgbClr val="00B050"/>
                </a:solidFill>
              </a:rPr>
              <a:t>наша дружная семья!!!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Новая папка (2)\IMG_7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2403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332656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ТРАДИЦИИ НАШЕЙ СЕМЬИ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85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Мы очень любим проводить все вместе праздники в большом кругу своих друзей и близких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user\Desktop\Новая папка (2)\IMG_78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420888"/>
            <a:ext cx="6072447" cy="4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3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Вот так мы отмечаем день рождения моего старшего брата Саши!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Новая папка (2)\20130719_194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2420888"/>
            <a:ext cx="5399116" cy="4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7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 вот и мой день рождения!!!!!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Новая папка (2)\IMG_80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5776" y="1808870"/>
            <a:ext cx="6072447" cy="4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8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Мы любим гулять…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user\Desktop\Новая папка (2)\20140505_194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2" y="1808870"/>
            <a:ext cx="5399116" cy="4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4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Рисовать на асфальте…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C:\Users\user\Desktop\Новая папка (2)\20140611_193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2442" y="1808870"/>
            <a:ext cx="5399116" cy="404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Занимаемся творчеством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user\Desktop\Новая папка (2)\IMG_7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383" y="1806575"/>
            <a:ext cx="5405233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37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Самое наше любимое занятие с братом Сашей!!!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6386" name="Picture 2" descr="C:\Users\user\Desktop\Новая папка (2)\IMG_75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383" y="1806575"/>
            <a:ext cx="5405233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2D050"/>
                </a:solidFill>
              </a:rPr>
              <a:t>Вот так интересно и весело мы живем!!!</a:t>
            </a:r>
            <a:endParaRPr lang="ru-RU" b="1" dirty="0">
              <a:solidFill>
                <a:srgbClr val="92D050"/>
              </a:solidFill>
            </a:endParaRPr>
          </a:p>
        </p:txBody>
      </p:sp>
      <p:pic>
        <p:nvPicPr>
          <p:cNvPr id="20482" name="Picture 2" descr="C:\Users\user\Desktop\Новая папка (2)\IMG_741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3171" y="1806575"/>
            <a:ext cx="4857658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3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59</TotalTime>
  <Words>67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Spring</vt:lpstr>
      <vt:lpstr>       Вот наша дружная семья!!!</vt:lpstr>
      <vt:lpstr>Мы очень любим проводить все вместе праздники в большом кругу своих друзей и близких</vt:lpstr>
      <vt:lpstr>Вот так мы отмечаем день рождения моего старшего брата Саши!</vt:lpstr>
      <vt:lpstr>А вот и мой день рождения!!!!!</vt:lpstr>
      <vt:lpstr>Мы любим гулять…</vt:lpstr>
      <vt:lpstr>Рисовать на асфальте…</vt:lpstr>
      <vt:lpstr>Занимаемся творчеством</vt:lpstr>
      <vt:lpstr>Самое наше любимое занятие с братом Сашей!!!</vt:lpstr>
      <vt:lpstr>Вот так интересно и весело мы живем!!!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ТРАДИЦИИ НАШЕЙ СЕМЬИ</dc:title>
  <dc:creator>user</dc:creator>
  <cp:lastModifiedBy>Компьютер</cp:lastModifiedBy>
  <cp:revision>14</cp:revision>
  <dcterms:created xsi:type="dcterms:W3CDTF">2014-10-21T04:07:25Z</dcterms:created>
  <dcterms:modified xsi:type="dcterms:W3CDTF">2014-10-23T13:05:19Z</dcterms:modified>
</cp:coreProperties>
</file>