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2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9C6738-26CB-4E12-A1E5-F637153345A8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FEF982-7CA5-43A7-B67A-999DA2231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1571612"/>
            <a:ext cx="3910010" cy="2357454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smtClean="0">
                <a:latin typeface="Impact" pitchFamily="34" charset="0"/>
              </a:rPr>
              <a:t>ВАСИЛИЙ</a:t>
            </a:r>
          </a:p>
          <a:p>
            <a:r>
              <a:rPr lang="ru-RU" sz="4000" dirty="0" smtClean="0">
                <a:latin typeface="Impact" pitchFamily="34" charset="0"/>
              </a:rPr>
              <a:t> АНДРЕЕВИЧ</a:t>
            </a:r>
          </a:p>
          <a:p>
            <a:r>
              <a:rPr lang="ru-RU" sz="4000" dirty="0" smtClean="0">
                <a:latin typeface="Impact" pitchFamily="34" charset="0"/>
              </a:rPr>
              <a:t>ЖУКОВСКИЙ</a:t>
            </a:r>
          </a:p>
          <a:p>
            <a:r>
              <a:rPr lang="ru-RU" sz="4000" dirty="0" smtClean="0">
                <a:latin typeface="Impact" pitchFamily="34" charset="0"/>
              </a:rPr>
              <a:t>(1783-1852 )</a:t>
            </a:r>
          </a:p>
          <a:p>
            <a:endParaRPr lang="ru-RU" dirty="0"/>
          </a:p>
        </p:txBody>
      </p:sp>
      <p:pic>
        <p:nvPicPr>
          <p:cNvPr id="4" name="Рисунок 3" descr="жу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285860"/>
            <a:ext cx="2500330" cy="26748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71600" y="5934670"/>
            <a:ext cx="4783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Марченко Е.В.,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МБОУ СОШ №3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г. Красный Сулин, Ростовская обл.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уковский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57166"/>
            <a:ext cx="4901823" cy="60864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НЕМНОГО  О  ПИСАТЕЛЕ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14422"/>
            <a:ext cx="6858048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ВАСИЛИЙ  АНДРЕЕВИЧ  БЫЛ  ВНЕБРАЧНЫМ  СЫНОМ  ПОМЕЩИКА   АФАНАСИЯ   БУНИНА  И  ПЛЕННОЙ  ТУРЧАНКИ  САЛЬХИ. ФАМИЛИЕЙ  ОН  БЫЛ  ОБЯЗАН УСЫНОВИВШЕМУ  ЕГО  АНДРЕЮ ЖУКОВСКОМУ,  КОТОРЫЙ  ЖИЛ  В ПОМЕСТЬЕ  БУНИНЫХ.  БУДУЩИЙ ПОЭТ  ПОЛУЧИЛ  ПРЕКРАСНОЕ ДОМАШНЕЕ  ВОСПИТАНИЕ. 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   В 1797 ГОДУ БЫЛ ПРИНЯТ В БЛАГОРОДНЫЙ ПАНСИОН ПРИ МОСКОВСКОМ  УНИВЕРСИТЕТЕ, КОТОРЫЙ ЗАКОНЧИЛ С СЕРЕБРЯНОЙ МЕДАЛЬЮ. ТОГДА ЖЕ ОН СТАЛ ПИСАТЬ СТИХИ. ПЕРВОЕ ЕГО СТИХОТВОРЕНИЕ «МАЙСКОЕ УТРО».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ЖУКОВСКИЙ СДЕЛАЛ МНОГО ПЕРЕВОДОВ НА РУССКИЙ ЯЗЫК  ПРОИЗВЕДЕНИЙ НЕМЕЦКИХ, АЗИАТСКИХ, ГРЕЧЕСКИХ  АВТОРОВ. ДЛЯ ДЕТЕЙ ЖУКОВСКИЙ ПИСАЛ СТИХИ И СКАЗКИ.  В 1841  ГОДУ ПОЭТ  УЕХАЛ В ГЕРМАНИЮ, ГДЕ ПРОВЁЛ ПОСЛЕДНИЕ ГОДЫ ЖИЗНИ.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47800"/>
            <a:ext cx="4361688" cy="48006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    ВАСИЛИЙ   АНДРЕЕВИЧ   ЖУКОВСКИЙ  БЫЛ  ВОСПИТАТЕЛЕМ  БУДУЩЕГО ИМПЕРАТОРА   АЛЕКСАНДРА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II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4" name="Рисунок 3" descr="АЛЕКСАНДР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2473262" cy="349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ТВОРЧЕСТВО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1795Г.- ПЕРВАЯ ПЬЕСА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              «КАМИЛЛ, ИЛИ  ОСВОБОЖДЕНИЕ  РИМА»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1797Г. – ПЕРВЫЕ  ПЕЧАТНЫЕ  ОПЫТЫ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              СТАТЬЯ « МЫСЛИ  У  МОГИЛЫ»,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               СТИХ  «МАЙСКОЕ  УТРО»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1801 Г.- ПЕРЕВОД   ПЕРВОГО   РОМАНА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                 «МАЛЬЧИК  У РУЧЬЯ»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1808 Г. – БАЛЛАДА  «ЛЮДМИЛА»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1849 Г.-   ПЕРЕВОД  «ОДИССЕИ»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0">
      <a:dk1>
        <a:sysClr val="windowText" lastClr="000000"/>
      </a:dk1>
      <a:lt1>
        <a:srgbClr val="DBEEF3"/>
      </a:lt1>
      <a:dk2>
        <a:srgbClr val="1F497D"/>
      </a:dk2>
      <a:lt2>
        <a:srgbClr val="CBCBFF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202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НЕМНОГО  О  ПИСАТЕЛЕ </vt:lpstr>
      <vt:lpstr>Слайд 4</vt:lpstr>
      <vt:lpstr>Слайд 5</vt:lpstr>
      <vt:lpstr>ИНТЕРЕСНЫЕ ФАКТЫ</vt:lpstr>
      <vt:lpstr>ТВОРЧЕСТВО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</dc:creator>
  <cp:lastModifiedBy>1</cp:lastModifiedBy>
  <cp:revision>6</cp:revision>
  <dcterms:created xsi:type="dcterms:W3CDTF">2009-03-11T16:11:26Z</dcterms:created>
  <dcterms:modified xsi:type="dcterms:W3CDTF">2013-11-22T20:25:51Z</dcterms:modified>
</cp:coreProperties>
</file>